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51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CC"/>
    <a:srgbClr val="FFCC99"/>
    <a:srgbClr val="FF9999"/>
    <a:srgbClr val="2C2C2C"/>
    <a:srgbClr val="4B1311"/>
    <a:srgbClr val="7F7F7F"/>
    <a:srgbClr val="330217"/>
    <a:srgbClr val="5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37" autoAdjust="0"/>
    <p:restoredTop sz="91911" autoAdjust="0"/>
  </p:normalViewPr>
  <p:slideViewPr>
    <p:cSldViewPr snapToGrid="0" snapToObjects="1">
      <p:cViewPr varScale="1">
        <p:scale>
          <a:sx n="117" d="100"/>
          <a:sy n="117" d="100"/>
        </p:scale>
        <p:origin x="92" y="13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gan Bibb" userId="3a54407f4ec3573c" providerId="LiveId" clId="{B98326E5-33F0-423C-81FA-DC7220B9B484}"/>
    <pc:docChg chg="modSld">
      <pc:chgData name="Logan Bibb" userId="3a54407f4ec3573c" providerId="LiveId" clId="{B98326E5-33F0-423C-81FA-DC7220B9B484}" dt="2022-09-25T21:36:53.886" v="2" actId="20577"/>
      <pc:docMkLst>
        <pc:docMk/>
      </pc:docMkLst>
      <pc:sldChg chg="modSp mod">
        <pc:chgData name="Logan Bibb" userId="3a54407f4ec3573c" providerId="LiveId" clId="{B98326E5-33F0-423C-81FA-DC7220B9B484}" dt="2022-09-25T21:36:53.886" v="2" actId="20577"/>
        <pc:sldMkLst>
          <pc:docMk/>
          <pc:sldMk cId="308646367" sldId="351"/>
        </pc:sldMkLst>
        <pc:spChg chg="mod">
          <ac:chgData name="Logan Bibb" userId="3a54407f4ec3573c" providerId="LiveId" clId="{B98326E5-33F0-423C-81FA-DC7220B9B484}" dt="2022-09-25T21:36:53.886" v="2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  <pc:docChgLst>
    <pc:chgData name="Logan Bibb" userId="3a54407f4ec3573c" providerId="LiveId" clId="{0DCC4D9D-BE9E-4270-85BE-46666560D76C}"/>
    <pc:docChg chg="undo custSel modSld">
      <pc:chgData name="Logan Bibb" userId="3a54407f4ec3573c" providerId="LiveId" clId="{0DCC4D9D-BE9E-4270-85BE-46666560D76C}" dt="2022-04-11T01:01:03.039" v="39" actId="6549"/>
      <pc:docMkLst>
        <pc:docMk/>
      </pc:docMkLst>
      <pc:sldChg chg="modSp mod">
        <pc:chgData name="Logan Bibb" userId="3a54407f4ec3573c" providerId="LiveId" clId="{0DCC4D9D-BE9E-4270-85BE-46666560D76C}" dt="2022-04-11T01:01:03.039" v="39" actId="6549"/>
        <pc:sldMkLst>
          <pc:docMk/>
          <pc:sldMk cId="308646367" sldId="351"/>
        </pc:sldMkLst>
        <pc:spChg chg="mod">
          <ac:chgData name="Logan Bibb" userId="3a54407f4ec3573c" providerId="LiveId" clId="{0DCC4D9D-BE9E-4270-85BE-46666560D76C}" dt="2022-04-11T01:01:03.039" v="39" actId="6549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0DCC4D9D-BE9E-4270-85BE-46666560D76C}" dt="2022-04-11T01:00:39.033" v="19" actId="20577"/>
          <ac:spMkLst>
            <pc:docMk/>
            <pc:sldMk cId="308646367" sldId="351"/>
            <ac:spMk id="3" creationId="{A6A91AF5-A907-2349-9EB9-EF122C341766}"/>
          </ac:spMkLst>
        </pc:spChg>
        <pc:picChg chg="mod">
          <ac:chgData name="Logan Bibb" userId="3a54407f4ec3573c" providerId="LiveId" clId="{0DCC4D9D-BE9E-4270-85BE-46666560D76C}" dt="2022-04-11T01:00:19.831" v="1" actId="1582"/>
          <ac:picMkLst>
            <pc:docMk/>
            <pc:sldMk cId="308646367" sldId="351"/>
            <ac:picMk id="6" creationId="{3F4ADB95-2C9C-4B0D-81A6-CE89ECD369C3}"/>
          </ac:picMkLst>
        </pc:picChg>
      </pc:sldChg>
    </pc:docChg>
  </pc:docChgLst>
  <pc:docChgLst>
    <pc:chgData name="Logan Bibb" userId="3a54407f4ec3573c" providerId="LiveId" clId="{22953E49-7086-4BAD-B207-7A11C0293DF3}"/>
    <pc:docChg chg="modSld">
      <pc:chgData name="Logan Bibb" userId="3a54407f4ec3573c" providerId="LiveId" clId="{22953E49-7086-4BAD-B207-7A11C0293DF3}" dt="2022-04-04T21:53:08.868" v="39" actId="108"/>
      <pc:docMkLst>
        <pc:docMk/>
      </pc:docMkLst>
      <pc:sldChg chg="modSp mod">
        <pc:chgData name="Logan Bibb" userId="3a54407f4ec3573c" providerId="LiveId" clId="{22953E49-7086-4BAD-B207-7A11C0293DF3}" dt="2022-04-04T21:53:08.868" v="39" actId="108"/>
        <pc:sldMkLst>
          <pc:docMk/>
          <pc:sldMk cId="308646367" sldId="351"/>
        </pc:sldMkLst>
        <pc:spChg chg="mod">
          <ac:chgData name="Logan Bibb" userId="3a54407f4ec3573c" providerId="LiveId" clId="{22953E49-7086-4BAD-B207-7A11C0293DF3}" dt="2022-04-04T21:53:08.868" v="39" actId="108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22953E49-7086-4BAD-B207-7A11C0293DF3}" dt="2022-04-04T21:52:10.982" v="37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6315469" cy="382764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PHYSICAL IMPROVEMENTS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Replacing solid core wire connections in the control box with stranded wire. Increases physical strength and electrical connectivity.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Labeling internal wires in both boxes.</a:t>
            </a:r>
          </a:p>
          <a:p>
            <a:r>
              <a:rPr lang="en-US" dirty="0">
                <a:solidFill>
                  <a:srgbClr val="C00000"/>
                </a:solidFill>
              </a:rPr>
              <a:t>SOFTWARE IMPROVEMENTS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Minimize the time it takes to turn on then immediately turn off latching solenoids and solenoids controlled using a latching relay. Current time to cycle is 2000ms for both, can probably get down to 1000ms and 750ms respectively. This logic rewrite will also improve error detection/reporting.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Digital pin error and relay error “simulation function” so that we can test the automatic detection of hardware failures that might occur in the real world.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PHYSICAL AND SOFTWARE IMPROVEMENTS</a:t>
            </a:r>
          </a:p>
        </p:txBody>
      </p:sp>
    </p:spTree>
    <p:extLst>
      <p:ext uri="{BB962C8B-B14F-4D97-AF65-F5344CB8AC3E}">
        <p14:creationId xmlns:p14="http://schemas.microsoft.com/office/powerpoint/2010/main" val="308646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6244</TotalTime>
  <Words>120</Words>
  <Application>Microsoft Office PowerPoint</Application>
  <PresentationFormat>On-screen Show (16:9)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 |  PHYSICAL AND SOFTWARE IMPROVEMENTS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Judson Upchurch</cp:lastModifiedBy>
  <cp:revision>673</cp:revision>
  <dcterms:created xsi:type="dcterms:W3CDTF">2015-09-29T16:05:30Z</dcterms:created>
  <dcterms:modified xsi:type="dcterms:W3CDTF">2023-03-26T21:25:08Z</dcterms:modified>
</cp:coreProperties>
</file>