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406513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Actuator box successfully ignited an igniter using its power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AB code foundation built to not use the delay() function in Arduino. Instead, it uses various watch timers using </a:t>
            </a:r>
            <a:r>
              <a:rPr lang="en-US" sz="1600" dirty="0" err="1"/>
              <a:t>millis</a:t>
            </a:r>
            <a:r>
              <a:rPr lang="en-US" sz="1600" dirty="0"/>
              <a:t>() to prevent downtime within the main loop.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Code is designed to heavily rely on objects to make the main code be as high level as possible.</a:t>
            </a:r>
          </a:p>
          <a:p>
            <a:r>
              <a:rPr lang="en-US" dirty="0">
                <a:solidFill>
                  <a:srgbClr val="C0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Finish AB code to receive CAN messages and send back the status report to the control box.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Code control box to send and receive CAN messages from 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CAN communication with engine node.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Edge case testing and emergency scenario software procedure.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ASSEMBLY &amp; TESTING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4DBEFD-BE2B-28B2-B1D8-FA58912BF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7" r="27202" b="5925"/>
          <a:stretch/>
        </p:blipFill>
        <p:spPr bwMode="auto">
          <a:xfrm>
            <a:off x="5676901" y="1182599"/>
            <a:ext cx="3276601" cy="311575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6230</TotalTime>
  <Words>119</Words>
  <Application>Microsoft Office PowerPoint</Application>
  <PresentationFormat>On-screen Show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ASSEMBLY &amp; TESTING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654</cp:revision>
  <dcterms:created xsi:type="dcterms:W3CDTF">2015-09-29T16:05:30Z</dcterms:created>
  <dcterms:modified xsi:type="dcterms:W3CDTF">2023-02-19T22:03:57Z</dcterms:modified>
</cp:coreProperties>
</file>