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"/>
  </p:notesMasterIdLst>
  <p:sldIdLst>
    <p:sldId id="373" r:id="rId2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Kevin" initials="K" lastIdx="1" clrIdx="0">
    <p:extLst>
      <p:ext uri="{19B8F6BF-5375-455C-9EA6-DF929625EA0E}">
        <p15:presenceInfo xmlns:p15="http://schemas.microsoft.com/office/powerpoint/2012/main" userId="29dfdd7670eec354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6B9B8"/>
    <a:srgbClr val="D7E4BD"/>
    <a:srgbClr val="4B1311"/>
    <a:srgbClr val="FF99CC"/>
    <a:srgbClr val="FFCCCC"/>
    <a:srgbClr val="FFCC99"/>
    <a:srgbClr val="FF9999"/>
    <a:srgbClr val="2C2C2C"/>
    <a:srgbClr val="7F7F7F"/>
    <a:srgbClr val="33021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AEF500A-3E24-445F-A375-6D1C0DAFE21B}" v="22" dt="2022-09-25T21:50:19.08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126" autoAdjust="0"/>
    <p:restoredTop sz="91911" autoAdjust="0"/>
  </p:normalViewPr>
  <p:slideViewPr>
    <p:cSldViewPr snapToGrid="0" snapToObjects="1">
      <p:cViewPr varScale="1">
        <p:scale>
          <a:sx n="108" d="100"/>
          <a:sy n="108" d="100"/>
        </p:scale>
        <p:origin x="102" y="534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 snapToGrid="0" snapToObjects="1">
      <p:cViewPr varScale="1">
        <p:scale>
          <a:sx n="124" d="100"/>
          <a:sy n="124" d="100"/>
        </p:scale>
        <p:origin x="4950" y="9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10" Type="http://schemas.microsoft.com/office/2015/10/relationships/revisionInfo" Target="revisionInfo.xml"/><Relationship Id="rId4" Type="http://schemas.openxmlformats.org/officeDocument/2006/relationships/commentAuthors" Target="commentAuthors.xml"/><Relationship Id="rId9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Upchurch, Judson" userId="b3bc6952-0f47-4801-a3f9-0c102fbc8946" providerId="ADAL" clId="{6AEF500A-3E24-445F-A375-6D1C0DAFE21B}"/>
    <pc:docChg chg="custSel delSld modSld">
      <pc:chgData name="Upchurch, Judson" userId="b3bc6952-0f47-4801-a3f9-0c102fbc8946" providerId="ADAL" clId="{6AEF500A-3E24-445F-A375-6D1C0DAFE21B}" dt="2022-09-25T21:50:19.087" v="158" actId="1076"/>
      <pc:docMkLst>
        <pc:docMk/>
      </pc:docMkLst>
      <pc:sldChg chg="del">
        <pc:chgData name="Upchurch, Judson" userId="b3bc6952-0f47-4801-a3f9-0c102fbc8946" providerId="ADAL" clId="{6AEF500A-3E24-445F-A375-6D1C0DAFE21B}" dt="2022-09-25T21:26:30.155" v="0" actId="47"/>
        <pc:sldMkLst>
          <pc:docMk/>
          <pc:sldMk cId="2674642856" sldId="263"/>
        </pc:sldMkLst>
      </pc:sldChg>
      <pc:sldChg chg="del">
        <pc:chgData name="Upchurch, Judson" userId="b3bc6952-0f47-4801-a3f9-0c102fbc8946" providerId="ADAL" clId="{6AEF500A-3E24-445F-A375-6D1C0DAFE21B}" dt="2022-09-25T21:26:32.958" v="1" actId="47"/>
        <pc:sldMkLst>
          <pc:docMk/>
          <pc:sldMk cId="3948510217" sldId="265"/>
        </pc:sldMkLst>
      </pc:sldChg>
      <pc:sldChg chg="del">
        <pc:chgData name="Upchurch, Judson" userId="b3bc6952-0f47-4801-a3f9-0c102fbc8946" providerId="ADAL" clId="{6AEF500A-3E24-445F-A375-6D1C0DAFE21B}" dt="2022-09-25T21:26:32.958" v="1" actId="47"/>
        <pc:sldMkLst>
          <pc:docMk/>
          <pc:sldMk cId="1409215176" sldId="268"/>
        </pc:sldMkLst>
      </pc:sldChg>
      <pc:sldChg chg="del">
        <pc:chgData name="Upchurch, Judson" userId="b3bc6952-0f47-4801-a3f9-0c102fbc8946" providerId="ADAL" clId="{6AEF500A-3E24-445F-A375-6D1C0DAFE21B}" dt="2022-09-25T21:26:30.155" v="0" actId="47"/>
        <pc:sldMkLst>
          <pc:docMk/>
          <pc:sldMk cId="3658258205" sldId="288"/>
        </pc:sldMkLst>
      </pc:sldChg>
      <pc:sldChg chg="del">
        <pc:chgData name="Upchurch, Judson" userId="b3bc6952-0f47-4801-a3f9-0c102fbc8946" providerId="ADAL" clId="{6AEF500A-3E24-445F-A375-6D1C0DAFE21B}" dt="2022-09-25T21:26:32.958" v="1" actId="47"/>
        <pc:sldMkLst>
          <pc:docMk/>
          <pc:sldMk cId="4091593693" sldId="298"/>
        </pc:sldMkLst>
      </pc:sldChg>
      <pc:sldChg chg="del">
        <pc:chgData name="Upchurch, Judson" userId="b3bc6952-0f47-4801-a3f9-0c102fbc8946" providerId="ADAL" clId="{6AEF500A-3E24-445F-A375-6D1C0DAFE21B}" dt="2022-09-25T21:26:32.958" v="1" actId="47"/>
        <pc:sldMkLst>
          <pc:docMk/>
          <pc:sldMk cId="3652416534" sldId="299"/>
        </pc:sldMkLst>
      </pc:sldChg>
      <pc:sldChg chg="del">
        <pc:chgData name="Upchurch, Judson" userId="b3bc6952-0f47-4801-a3f9-0c102fbc8946" providerId="ADAL" clId="{6AEF500A-3E24-445F-A375-6D1C0DAFE21B}" dt="2022-09-25T21:26:32.958" v="1" actId="47"/>
        <pc:sldMkLst>
          <pc:docMk/>
          <pc:sldMk cId="3049242379" sldId="301"/>
        </pc:sldMkLst>
      </pc:sldChg>
      <pc:sldChg chg="del">
        <pc:chgData name="Upchurch, Judson" userId="b3bc6952-0f47-4801-a3f9-0c102fbc8946" providerId="ADAL" clId="{6AEF500A-3E24-445F-A375-6D1C0DAFE21B}" dt="2022-09-25T21:26:30.155" v="0" actId="47"/>
        <pc:sldMkLst>
          <pc:docMk/>
          <pc:sldMk cId="2444917231" sldId="362"/>
        </pc:sldMkLst>
      </pc:sldChg>
      <pc:sldChg chg="del">
        <pc:chgData name="Upchurch, Judson" userId="b3bc6952-0f47-4801-a3f9-0c102fbc8946" providerId="ADAL" clId="{6AEF500A-3E24-445F-A375-6D1C0DAFE21B}" dt="2022-09-25T21:26:30.155" v="0" actId="47"/>
        <pc:sldMkLst>
          <pc:docMk/>
          <pc:sldMk cId="2919083225" sldId="369"/>
        </pc:sldMkLst>
      </pc:sldChg>
      <pc:sldChg chg="del">
        <pc:chgData name="Upchurch, Judson" userId="b3bc6952-0f47-4801-a3f9-0c102fbc8946" providerId="ADAL" clId="{6AEF500A-3E24-445F-A375-6D1C0DAFE21B}" dt="2022-09-25T21:26:30.155" v="0" actId="47"/>
        <pc:sldMkLst>
          <pc:docMk/>
          <pc:sldMk cId="2609533530" sldId="371"/>
        </pc:sldMkLst>
      </pc:sldChg>
      <pc:sldChg chg="del">
        <pc:chgData name="Upchurch, Judson" userId="b3bc6952-0f47-4801-a3f9-0c102fbc8946" providerId="ADAL" clId="{6AEF500A-3E24-445F-A375-6D1C0DAFE21B}" dt="2022-09-25T21:26:30.155" v="0" actId="47"/>
        <pc:sldMkLst>
          <pc:docMk/>
          <pc:sldMk cId="377590873" sldId="372"/>
        </pc:sldMkLst>
      </pc:sldChg>
      <pc:sldChg chg="addSp delSp modSp mod">
        <pc:chgData name="Upchurch, Judson" userId="b3bc6952-0f47-4801-a3f9-0c102fbc8946" providerId="ADAL" clId="{6AEF500A-3E24-445F-A375-6D1C0DAFE21B}" dt="2022-09-25T21:50:19.087" v="158" actId="1076"/>
        <pc:sldMkLst>
          <pc:docMk/>
          <pc:sldMk cId="2138772294" sldId="373"/>
        </pc:sldMkLst>
        <pc:spChg chg="mod">
          <ac:chgData name="Upchurch, Judson" userId="b3bc6952-0f47-4801-a3f9-0c102fbc8946" providerId="ADAL" clId="{6AEF500A-3E24-445F-A375-6D1C0DAFE21B}" dt="2022-09-25T21:50:16.079" v="156" actId="14100"/>
          <ac:spMkLst>
            <pc:docMk/>
            <pc:sldMk cId="2138772294" sldId="373"/>
            <ac:spMk id="2" creationId="{A592D673-5670-4CCF-B5A6-4355CAB53352}"/>
          </ac:spMkLst>
        </pc:spChg>
        <pc:spChg chg="mod">
          <ac:chgData name="Upchurch, Judson" userId="b3bc6952-0f47-4801-a3f9-0c102fbc8946" providerId="ADAL" clId="{6AEF500A-3E24-445F-A375-6D1C0DAFE21B}" dt="2022-09-25T21:27:08.854" v="14" actId="20577"/>
          <ac:spMkLst>
            <pc:docMk/>
            <pc:sldMk cId="2138772294" sldId="373"/>
            <ac:spMk id="3" creationId="{E9D7B877-8324-43FF-A0D0-32765AEBCE8D}"/>
          </ac:spMkLst>
        </pc:spChg>
        <pc:picChg chg="add mod">
          <ac:chgData name="Upchurch, Judson" userId="b3bc6952-0f47-4801-a3f9-0c102fbc8946" providerId="ADAL" clId="{6AEF500A-3E24-445F-A375-6D1C0DAFE21B}" dt="2022-09-25T21:50:19.087" v="158" actId="1076"/>
          <ac:picMkLst>
            <pc:docMk/>
            <pc:sldMk cId="2138772294" sldId="373"/>
            <ac:picMk id="4" creationId="{3856E650-07D8-E103-5AC0-6ADAD0B3D67A}"/>
          </ac:picMkLst>
        </pc:picChg>
        <pc:picChg chg="del">
          <ac:chgData name="Upchurch, Judson" userId="b3bc6952-0f47-4801-a3f9-0c102fbc8946" providerId="ADAL" clId="{6AEF500A-3E24-445F-A375-6D1C0DAFE21B}" dt="2022-09-25T21:26:38.999" v="3" actId="478"/>
          <ac:picMkLst>
            <pc:docMk/>
            <pc:sldMk cId="2138772294" sldId="373"/>
            <ac:picMk id="7" creationId="{E46BED48-ED3C-31F7-D0B4-8FA98E6250E9}"/>
          </ac:picMkLst>
        </pc:picChg>
        <pc:picChg chg="add mod">
          <ac:chgData name="Upchurch, Judson" userId="b3bc6952-0f47-4801-a3f9-0c102fbc8946" providerId="ADAL" clId="{6AEF500A-3E24-445F-A375-6D1C0DAFE21B}" dt="2022-09-25T21:49:49.106" v="154" actId="1076"/>
          <ac:picMkLst>
            <pc:docMk/>
            <pc:sldMk cId="2138772294" sldId="373"/>
            <ac:picMk id="1026" creationId="{C79FDC5E-68D8-8DAD-CE83-7206BF959B6D}"/>
          </ac:picMkLst>
        </pc:picChg>
      </pc:sldChg>
      <pc:sldChg chg="del">
        <pc:chgData name="Upchurch, Judson" userId="b3bc6952-0f47-4801-a3f9-0c102fbc8946" providerId="ADAL" clId="{6AEF500A-3E24-445F-A375-6D1C0DAFE21B}" dt="2022-09-25T21:26:32.958" v="1" actId="47"/>
        <pc:sldMkLst>
          <pc:docMk/>
          <pc:sldMk cId="1256918244" sldId="374"/>
        </pc:sldMkLst>
      </pc:sldChg>
      <pc:sldChg chg="del">
        <pc:chgData name="Upchurch, Judson" userId="b3bc6952-0f47-4801-a3f9-0c102fbc8946" providerId="ADAL" clId="{6AEF500A-3E24-445F-A375-6D1C0DAFE21B}" dt="2022-09-25T21:26:30.155" v="0" actId="47"/>
        <pc:sldMkLst>
          <pc:docMk/>
          <pc:sldMk cId="271639000" sldId="375"/>
        </pc:sldMkLst>
      </pc:sldChg>
      <pc:sldChg chg="del">
        <pc:chgData name="Upchurch, Judson" userId="b3bc6952-0f47-4801-a3f9-0c102fbc8946" providerId="ADAL" clId="{6AEF500A-3E24-445F-A375-6D1C0DAFE21B}" dt="2022-09-25T21:26:30.155" v="0" actId="47"/>
        <pc:sldMkLst>
          <pc:docMk/>
          <pc:sldMk cId="430362322" sldId="376"/>
        </pc:sldMkLst>
      </pc:sldChg>
      <pc:sldChg chg="del">
        <pc:chgData name="Upchurch, Judson" userId="b3bc6952-0f47-4801-a3f9-0c102fbc8946" providerId="ADAL" clId="{6AEF500A-3E24-445F-A375-6D1C0DAFE21B}" dt="2022-09-25T21:26:32.958" v="1" actId="47"/>
        <pc:sldMkLst>
          <pc:docMk/>
          <pc:sldMk cId="3348656049" sldId="377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6CAEB9F-0C17-4105-AE3D-DBD6D034DC9B}" type="datetimeFigureOut">
              <a:rPr lang="en-US" smtClean="0"/>
              <a:t>9/25/2022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296C903-2D6A-46BD-8E2F-969A2F4443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73795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3"/>
          <p:cNvSpPr/>
          <p:nvPr userDrawn="1"/>
        </p:nvSpPr>
        <p:spPr>
          <a:xfrm rot="10800000">
            <a:off x="7605133" y="4803093"/>
            <a:ext cx="1552506" cy="222250"/>
          </a:xfrm>
          <a:custGeom>
            <a:avLst/>
            <a:gdLst>
              <a:gd name="connsiteX0" fmla="*/ 0 w 5074708"/>
              <a:gd name="connsiteY0" fmla="*/ 0 h 222250"/>
              <a:gd name="connsiteX1" fmla="*/ 5074708 w 5074708"/>
              <a:gd name="connsiteY1" fmla="*/ 0 h 222250"/>
              <a:gd name="connsiteX2" fmla="*/ 5074708 w 5074708"/>
              <a:gd name="connsiteY2" fmla="*/ 222250 h 222250"/>
              <a:gd name="connsiteX3" fmla="*/ 0 w 5074708"/>
              <a:gd name="connsiteY3" fmla="*/ 222250 h 222250"/>
              <a:gd name="connsiteX4" fmla="*/ 0 w 5074708"/>
              <a:gd name="connsiteY4" fmla="*/ 0 h 222250"/>
              <a:gd name="connsiteX0" fmla="*/ 0 w 5296958"/>
              <a:gd name="connsiteY0" fmla="*/ 0 h 222250"/>
              <a:gd name="connsiteX1" fmla="*/ 5296958 w 5296958"/>
              <a:gd name="connsiteY1" fmla="*/ 0 h 222250"/>
              <a:gd name="connsiteX2" fmla="*/ 5074708 w 5296958"/>
              <a:gd name="connsiteY2" fmla="*/ 222250 h 222250"/>
              <a:gd name="connsiteX3" fmla="*/ 0 w 5296958"/>
              <a:gd name="connsiteY3" fmla="*/ 222250 h 222250"/>
              <a:gd name="connsiteX4" fmla="*/ 0 w 5296958"/>
              <a:gd name="connsiteY4" fmla="*/ 0 h 222250"/>
              <a:gd name="connsiteX0" fmla="*/ 0 w 5296958"/>
              <a:gd name="connsiteY0" fmla="*/ 0 h 226347"/>
              <a:gd name="connsiteX1" fmla="*/ 5296958 w 5296958"/>
              <a:gd name="connsiteY1" fmla="*/ 0 h 226347"/>
              <a:gd name="connsiteX2" fmla="*/ 5074708 w 5296958"/>
              <a:gd name="connsiteY2" fmla="*/ 222250 h 226347"/>
              <a:gd name="connsiteX3" fmla="*/ 3752645 w 5296958"/>
              <a:gd name="connsiteY3" fmla="*/ 226347 h 226347"/>
              <a:gd name="connsiteX4" fmla="*/ 0 w 5296958"/>
              <a:gd name="connsiteY4" fmla="*/ 0 h 226347"/>
              <a:gd name="connsiteX0" fmla="*/ 0 w 5296958"/>
              <a:gd name="connsiteY0" fmla="*/ 0 h 222250"/>
              <a:gd name="connsiteX1" fmla="*/ 5296958 w 5296958"/>
              <a:gd name="connsiteY1" fmla="*/ 0 h 222250"/>
              <a:gd name="connsiteX2" fmla="*/ 5074708 w 5296958"/>
              <a:gd name="connsiteY2" fmla="*/ 222250 h 222250"/>
              <a:gd name="connsiteX3" fmla="*/ 3703484 w 5296958"/>
              <a:gd name="connsiteY3" fmla="*/ 222250 h 222250"/>
              <a:gd name="connsiteX4" fmla="*/ 0 w 5296958"/>
              <a:gd name="connsiteY4" fmla="*/ 0 h 222250"/>
              <a:gd name="connsiteX0" fmla="*/ 57355 w 1593474"/>
              <a:gd name="connsiteY0" fmla="*/ 4097 h 222250"/>
              <a:gd name="connsiteX1" fmla="*/ 1593474 w 1593474"/>
              <a:gd name="connsiteY1" fmla="*/ 0 h 222250"/>
              <a:gd name="connsiteX2" fmla="*/ 1371224 w 1593474"/>
              <a:gd name="connsiteY2" fmla="*/ 222250 h 222250"/>
              <a:gd name="connsiteX3" fmla="*/ 0 w 1593474"/>
              <a:gd name="connsiteY3" fmla="*/ 222250 h 222250"/>
              <a:gd name="connsiteX4" fmla="*/ 57355 w 1593474"/>
              <a:gd name="connsiteY4" fmla="*/ 4097 h 222250"/>
              <a:gd name="connsiteX0" fmla="*/ 45064 w 1593474"/>
              <a:gd name="connsiteY0" fmla="*/ 0 h 222250"/>
              <a:gd name="connsiteX1" fmla="*/ 1593474 w 1593474"/>
              <a:gd name="connsiteY1" fmla="*/ 0 h 222250"/>
              <a:gd name="connsiteX2" fmla="*/ 1371224 w 1593474"/>
              <a:gd name="connsiteY2" fmla="*/ 222250 h 222250"/>
              <a:gd name="connsiteX3" fmla="*/ 0 w 1593474"/>
              <a:gd name="connsiteY3" fmla="*/ 222250 h 222250"/>
              <a:gd name="connsiteX4" fmla="*/ 45064 w 1593474"/>
              <a:gd name="connsiteY4" fmla="*/ 0 h 222250"/>
              <a:gd name="connsiteX0" fmla="*/ 4096 w 1552506"/>
              <a:gd name="connsiteY0" fmla="*/ 0 h 222250"/>
              <a:gd name="connsiteX1" fmla="*/ 1552506 w 1552506"/>
              <a:gd name="connsiteY1" fmla="*/ 0 h 222250"/>
              <a:gd name="connsiteX2" fmla="*/ 1330256 w 1552506"/>
              <a:gd name="connsiteY2" fmla="*/ 222250 h 222250"/>
              <a:gd name="connsiteX3" fmla="*/ 0 w 1552506"/>
              <a:gd name="connsiteY3" fmla="*/ 222250 h 222250"/>
              <a:gd name="connsiteX4" fmla="*/ 4096 w 1552506"/>
              <a:gd name="connsiteY4" fmla="*/ 0 h 222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52506" h="222250">
                <a:moveTo>
                  <a:pt x="4096" y="0"/>
                </a:moveTo>
                <a:lnTo>
                  <a:pt x="1552506" y="0"/>
                </a:lnTo>
                <a:lnTo>
                  <a:pt x="1330256" y="222250"/>
                </a:lnTo>
                <a:lnTo>
                  <a:pt x="0" y="222250"/>
                </a:lnTo>
                <a:cubicBezTo>
                  <a:pt x="1365" y="148167"/>
                  <a:pt x="2731" y="74083"/>
                  <a:pt x="4096" y="0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931826" y="4767263"/>
            <a:ext cx="526374" cy="273844"/>
          </a:xfrm>
          <a:prstGeom prst="rect">
            <a:avLst/>
          </a:prstGeom>
        </p:spPr>
        <p:txBody>
          <a:bodyPr/>
          <a:lstStyle>
            <a:lvl1pPr>
              <a:defRPr sz="1000">
                <a:solidFill>
                  <a:schemeClr val="bg1"/>
                </a:solidFill>
              </a:defRPr>
            </a:lvl1pPr>
          </a:lstStyle>
          <a:p>
            <a:fld id="{03F0DBDA-19F5-6D47-A4E1-B43E2A4AA82E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7" name="Picture 16" descr="16x9PPBackground.psd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70244" cy="5143500"/>
          </a:xfrm>
          <a:prstGeom prst="rect">
            <a:avLst/>
          </a:prstGeom>
        </p:spPr>
      </p:pic>
      <p:sp>
        <p:nvSpPr>
          <p:cNvPr id="9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255699" y="0"/>
            <a:ext cx="3018999" cy="5143500"/>
          </a:xfrm>
          <a:prstGeom prst="rect">
            <a:avLst/>
          </a:prstGeom>
          <a:ln w="38100" cap="rnd">
            <a:noFill/>
          </a:ln>
        </p:spPr>
        <p:txBody>
          <a:bodyPr/>
          <a:lstStyle>
            <a:lvl1pPr marL="0" indent="0">
              <a:buNone/>
              <a:defRPr b="0" i="0">
                <a:latin typeface="Franklin Gothic Medium Cond" panose="020B06060304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21" name="Manual Input 20">
            <a:extLst>
              <a:ext uri="{FF2B5EF4-FFF2-40B4-BE49-F238E27FC236}">
                <a16:creationId xmlns:a16="http://schemas.microsoft.com/office/drawing/2014/main" id="{87E0F749-A2E9-C147-AFC6-19DAA0105A04}"/>
              </a:ext>
            </a:extLst>
          </p:cNvPr>
          <p:cNvSpPr/>
          <p:nvPr userDrawn="1"/>
        </p:nvSpPr>
        <p:spPr>
          <a:xfrm rot="5400000" flipH="1" flipV="1">
            <a:off x="6752109" y="923974"/>
            <a:ext cx="892363" cy="3908648"/>
          </a:xfrm>
          <a:custGeom>
            <a:avLst/>
            <a:gdLst>
              <a:gd name="connsiteX0" fmla="*/ 0 w 10000"/>
              <a:gd name="connsiteY0" fmla="*/ 2000 h 10000"/>
              <a:gd name="connsiteX1" fmla="*/ 10000 w 10000"/>
              <a:gd name="connsiteY1" fmla="*/ 0 h 10000"/>
              <a:gd name="connsiteX2" fmla="*/ 10000 w 10000"/>
              <a:gd name="connsiteY2" fmla="*/ 10000 h 10000"/>
              <a:gd name="connsiteX3" fmla="*/ 0 w 10000"/>
              <a:gd name="connsiteY3" fmla="*/ 10000 h 10000"/>
              <a:gd name="connsiteX4" fmla="*/ 0 w 10000"/>
              <a:gd name="connsiteY4" fmla="*/ 2000 h 10000"/>
              <a:gd name="connsiteX0" fmla="*/ 0 w 10107"/>
              <a:gd name="connsiteY0" fmla="*/ 2627 h 10000"/>
              <a:gd name="connsiteX1" fmla="*/ 10107 w 10107"/>
              <a:gd name="connsiteY1" fmla="*/ 0 h 10000"/>
              <a:gd name="connsiteX2" fmla="*/ 10107 w 10107"/>
              <a:gd name="connsiteY2" fmla="*/ 10000 h 10000"/>
              <a:gd name="connsiteX3" fmla="*/ 107 w 10107"/>
              <a:gd name="connsiteY3" fmla="*/ 10000 h 10000"/>
              <a:gd name="connsiteX4" fmla="*/ 0 w 10107"/>
              <a:gd name="connsiteY4" fmla="*/ 2627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107" h="10000">
                <a:moveTo>
                  <a:pt x="0" y="2627"/>
                </a:moveTo>
                <a:lnTo>
                  <a:pt x="10107" y="0"/>
                </a:lnTo>
                <a:lnTo>
                  <a:pt x="10107" y="10000"/>
                </a:lnTo>
                <a:lnTo>
                  <a:pt x="107" y="10000"/>
                </a:lnTo>
                <a:cubicBezTo>
                  <a:pt x="71" y="7542"/>
                  <a:pt x="36" y="5085"/>
                  <a:pt x="0" y="2627"/>
                </a:cubicBezTo>
                <a:close/>
              </a:path>
            </a:pathLst>
          </a:custGeom>
          <a:solidFill>
            <a:srgbClr val="4B131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>
              <a:latin typeface="Franklin Gothic Medium Cond" panose="020B0606030402020204" pitchFamily="34" charset="0"/>
            </a:endParaRPr>
          </a:p>
        </p:txBody>
      </p:sp>
      <p:sp>
        <p:nvSpPr>
          <p:cNvPr id="27" name="Text Placeholder 2"/>
          <p:cNvSpPr>
            <a:spLocks noGrp="1"/>
          </p:cNvSpPr>
          <p:nvPr>
            <p:ph type="body" sz="quarter" idx="17" hasCustomPrompt="1"/>
          </p:nvPr>
        </p:nvSpPr>
        <p:spPr>
          <a:xfrm>
            <a:off x="6461124" y="2480815"/>
            <a:ext cx="2454275" cy="446166"/>
          </a:xfrm>
          <a:prstGeom prst="rect">
            <a:avLst/>
          </a:prstGeom>
        </p:spPr>
        <p:txBody>
          <a:bodyPr anchor="ctr"/>
          <a:lstStyle>
            <a:lvl1pPr marL="0" indent="0" algn="r">
              <a:buNone/>
              <a:defRPr sz="2400" b="0" i="0" baseline="0">
                <a:solidFill>
                  <a:schemeClr val="bg1"/>
                </a:solidFill>
                <a:latin typeface="Franklin Gothic Medium Cond" panose="020B0606030402020204" pitchFamily="34" charset="0"/>
              </a:defRPr>
            </a:lvl1pPr>
          </a:lstStyle>
          <a:p>
            <a:pPr lvl="0"/>
            <a:r>
              <a:rPr lang="en-US" b="1" dirty="0"/>
              <a:t>TITLE</a:t>
            </a:r>
          </a:p>
        </p:txBody>
      </p:sp>
      <p:sp>
        <p:nvSpPr>
          <p:cNvPr id="22" name="Text Placeholder 2"/>
          <p:cNvSpPr>
            <a:spLocks noGrp="1"/>
          </p:cNvSpPr>
          <p:nvPr>
            <p:ph type="body" sz="quarter" idx="14" hasCustomPrompt="1"/>
          </p:nvPr>
        </p:nvSpPr>
        <p:spPr>
          <a:xfrm>
            <a:off x="6461124" y="2931502"/>
            <a:ext cx="2454275" cy="306481"/>
          </a:xfrm>
          <a:prstGeom prst="rect">
            <a:avLst/>
          </a:prstGeom>
        </p:spPr>
        <p:txBody>
          <a:bodyPr anchor="ctr"/>
          <a:lstStyle>
            <a:lvl1pPr marL="0" indent="0" algn="r">
              <a:buNone/>
              <a:defRPr sz="1600" b="0" i="0" u="none" baseline="0">
                <a:solidFill>
                  <a:schemeClr val="bg1"/>
                </a:solidFill>
                <a:latin typeface="Franklin Gothic Medium Cond" panose="020B0606030402020204" pitchFamily="34" charset="0"/>
              </a:defRPr>
            </a:lvl1pPr>
          </a:lstStyle>
          <a:p>
            <a:pPr lvl="0"/>
            <a:r>
              <a:rPr lang="en-US" b="0" dirty="0"/>
              <a:t>SUBTITLE</a:t>
            </a:r>
            <a:endParaRPr lang="en-US" b="1" dirty="0"/>
          </a:p>
        </p:txBody>
      </p:sp>
      <p:sp>
        <p:nvSpPr>
          <p:cNvPr id="23" name="Manual Input 22">
            <a:extLst>
              <a:ext uri="{FF2B5EF4-FFF2-40B4-BE49-F238E27FC236}">
                <a16:creationId xmlns:a16="http://schemas.microsoft.com/office/drawing/2014/main" id="{05D90463-ED85-9D44-9EF0-E1669EEF57C9}"/>
              </a:ext>
            </a:extLst>
          </p:cNvPr>
          <p:cNvSpPr/>
          <p:nvPr userDrawn="1"/>
        </p:nvSpPr>
        <p:spPr>
          <a:xfrm rot="5400000" flipH="1" flipV="1">
            <a:off x="6806834" y="2797725"/>
            <a:ext cx="1828470" cy="2863084"/>
          </a:xfrm>
          <a:custGeom>
            <a:avLst/>
            <a:gdLst>
              <a:gd name="connsiteX0" fmla="*/ 0 w 10000"/>
              <a:gd name="connsiteY0" fmla="*/ 2000 h 10000"/>
              <a:gd name="connsiteX1" fmla="*/ 10000 w 10000"/>
              <a:gd name="connsiteY1" fmla="*/ 0 h 10000"/>
              <a:gd name="connsiteX2" fmla="*/ 10000 w 10000"/>
              <a:gd name="connsiteY2" fmla="*/ 10000 h 10000"/>
              <a:gd name="connsiteX3" fmla="*/ 0 w 10000"/>
              <a:gd name="connsiteY3" fmla="*/ 10000 h 10000"/>
              <a:gd name="connsiteX4" fmla="*/ 0 w 10000"/>
              <a:gd name="connsiteY4" fmla="*/ 2000 h 10000"/>
              <a:gd name="connsiteX0" fmla="*/ 0 w 10000"/>
              <a:gd name="connsiteY0" fmla="*/ 701 h 10000"/>
              <a:gd name="connsiteX1" fmla="*/ 10000 w 10000"/>
              <a:gd name="connsiteY1" fmla="*/ 0 h 10000"/>
              <a:gd name="connsiteX2" fmla="*/ 10000 w 10000"/>
              <a:gd name="connsiteY2" fmla="*/ 10000 h 10000"/>
              <a:gd name="connsiteX3" fmla="*/ 0 w 10000"/>
              <a:gd name="connsiteY3" fmla="*/ 10000 h 10000"/>
              <a:gd name="connsiteX4" fmla="*/ 0 w 10000"/>
              <a:gd name="connsiteY4" fmla="*/ 701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000" h="10000">
                <a:moveTo>
                  <a:pt x="0" y="701"/>
                </a:moveTo>
                <a:lnTo>
                  <a:pt x="10000" y="0"/>
                </a:lnTo>
                <a:lnTo>
                  <a:pt x="10000" y="10000"/>
                </a:lnTo>
                <a:lnTo>
                  <a:pt x="0" y="10000"/>
                </a:lnTo>
                <a:lnTo>
                  <a:pt x="0" y="701"/>
                </a:lnTo>
                <a:close/>
              </a:path>
            </a:pathLst>
          </a:custGeom>
          <a:solidFill>
            <a:srgbClr val="4B131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 dirty="0">
              <a:solidFill>
                <a:schemeClr val="tx1"/>
              </a:solidFill>
              <a:latin typeface="Franklin Gothic Medium Cond" panose="020B0606030402020204" pitchFamily="34" charset="0"/>
            </a:endParaRPr>
          </a:p>
        </p:txBody>
      </p:sp>
      <p:sp>
        <p:nvSpPr>
          <p:cNvPr id="24" name="Text Placeholder 2"/>
          <p:cNvSpPr>
            <a:spLocks noGrp="1"/>
          </p:cNvSpPr>
          <p:nvPr>
            <p:ph type="body" sz="quarter" idx="15" hasCustomPrompt="1"/>
          </p:nvPr>
        </p:nvSpPr>
        <p:spPr>
          <a:xfrm>
            <a:off x="6461123" y="3417961"/>
            <a:ext cx="2454275" cy="1607381"/>
          </a:xfrm>
          <a:prstGeom prst="rect">
            <a:avLst/>
          </a:prstGeom>
        </p:spPr>
        <p:txBody>
          <a:bodyPr/>
          <a:lstStyle>
            <a:lvl1pPr marL="0" marR="0" indent="0" algn="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1200" b="0" i="0" baseline="0">
                <a:solidFill>
                  <a:schemeClr val="bg1"/>
                </a:solidFill>
                <a:latin typeface="Franklin Gothic Medium Cond" panose="020B0606030402020204" pitchFamily="34" charset="0"/>
              </a:defRPr>
            </a:lvl1pPr>
          </a:lstStyle>
          <a:p>
            <a:pPr lvl="0"/>
            <a:r>
              <a:rPr lang="en-US" b="1" dirty="0"/>
              <a:t>Last, First</a:t>
            </a:r>
          </a:p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b="1" dirty="0"/>
              <a:t>Last, First</a:t>
            </a:r>
          </a:p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b="1" dirty="0"/>
              <a:t>Last, First</a:t>
            </a:r>
          </a:p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b="1" dirty="0"/>
              <a:t>Last, First</a:t>
            </a:r>
          </a:p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b="1" dirty="0"/>
              <a:t>Last, First</a:t>
            </a:r>
          </a:p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b="1" dirty="0"/>
              <a:t>Last, First</a:t>
            </a:r>
          </a:p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lang="en-US" b="1" dirty="0"/>
          </a:p>
        </p:txBody>
      </p:sp>
      <p:sp>
        <p:nvSpPr>
          <p:cNvPr id="20" name="TextBox 19"/>
          <p:cNvSpPr txBox="1"/>
          <p:nvPr userDrawn="1"/>
        </p:nvSpPr>
        <p:spPr>
          <a:xfrm>
            <a:off x="4769827" y="885361"/>
            <a:ext cx="707781" cy="584775"/>
          </a:xfrm>
          <a:prstGeom prst="rect">
            <a:avLst/>
          </a:prstGeom>
        </p:spPr>
        <p:txBody>
          <a:bodyPr vert="horz" wrap="square" rtlCol="0">
            <a:spAutoFit/>
          </a:bodyPr>
          <a:lstStyle/>
          <a:p>
            <a:endParaRPr lang="en-US" sz="3200" b="0" i="0" dirty="0">
              <a:latin typeface="Franklin Gothic Medium"/>
              <a:cs typeface="Franklin Gothic Medium"/>
            </a:endParaRPr>
          </a:p>
        </p:txBody>
      </p:sp>
      <p:sp>
        <p:nvSpPr>
          <p:cNvPr id="3" name="Manual Input 2">
            <a:extLst>
              <a:ext uri="{FF2B5EF4-FFF2-40B4-BE49-F238E27FC236}">
                <a16:creationId xmlns:a16="http://schemas.microsoft.com/office/drawing/2014/main" id="{21F33357-039B-944A-BB8A-0B052C205C70}"/>
              </a:ext>
            </a:extLst>
          </p:cNvPr>
          <p:cNvSpPr/>
          <p:nvPr userDrawn="1"/>
        </p:nvSpPr>
        <p:spPr>
          <a:xfrm rot="16200000" flipH="1">
            <a:off x="5900073" y="-1464154"/>
            <a:ext cx="1015353" cy="5524989"/>
          </a:xfrm>
          <a:custGeom>
            <a:avLst/>
            <a:gdLst>
              <a:gd name="connsiteX0" fmla="*/ 0 w 10000"/>
              <a:gd name="connsiteY0" fmla="*/ 2000 h 10000"/>
              <a:gd name="connsiteX1" fmla="*/ 10000 w 10000"/>
              <a:gd name="connsiteY1" fmla="*/ 0 h 10000"/>
              <a:gd name="connsiteX2" fmla="*/ 10000 w 10000"/>
              <a:gd name="connsiteY2" fmla="*/ 10000 h 10000"/>
              <a:gd name="connsiteX3" fmla="*/ 0 w 10000"/>
              <a:gd name="connsiteY3" fmla="*/ 10000 h 10000"/>
              <a:gd name="connsiteX4" fmla="*/ 0 w 10000"/>
              <a:gd name="connsiteY4" fmla="*/ 2000 h 10000"/>
              <a:gd name="connsiteX0" fmla="*/ 79 w 10000"/>
              <a:gd name="connsiteY0" fmla="*/ 1682 h 10000"/>
              <a:gd name="connsiteX1" fmla="*/ 10000 w 10000"/>
              <a:gd name="connsiteY1" fmla="*/ 0 h 10000"/>
              <a:gd name="connsiteX2" fmla="*/ 10000 w 10000"/>
              <a:gd name="connsiteY2" fmla="*/ 10000 h 10000"/>
              <a:gd name="connsiteX3" fmla="*/ 0 w 10000"/>
              <a:gd name="connsiteY3" fmla="*/ 10000 h 10000"/>
              <a:gd name="connsiteX4" fmla="*/ 79 w 10000"/>
              <a:gd name="connsiteY4" fmla="*/ 1682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000" h="10000">
                <a:moveTo>
                  <a:pt x="79" y="1682"/>
                </a:moveTo>
                <a:lnTo>
                  <a:pt x="10000" y="0"/>
                </a:lnTo>
                <a:lnTo>
                  <a:pt x="10000" y="10000"/>
                </a:lnTo>
                <a:lnTo>
                  <a:pt x="0" y="10000"/>
                </a:lnTo>
                <a:cubicBezTo>
                  <a:pt x="26" y="7227"/>
                  <a:pt x="53" y="4455"/>
                  <a:pt x="79" y="16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TextBox 27"/>
          <p:cNvSpPr txBox="1"/>
          <p:nvPr userDrawn="1"/>
        </p:nvSpPr>
        <p:spPr>
          <a:xfrm>
            <a:off x="3588033" y="898996"/>
            <a:ext cx="5363323" cy="830997"/>
          </a:xfrm>
          <a:prstGeom prst="rect">
            <a:avLst/>
          </a:prstGeom>
          <a:effectLst>
            <a:softEdge rad="0"/>
          </a:effectLst>
        </p:spPr>
        <p:txBody>
          <a:bodyPr vert="horz"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="1" i="0" dirty="0">
                <a:solidFill>
                  <a:schemeClr val="tx1"/>
                </a:solidFill>
                <a:latin typeface="Franklin Gothic Demi Cond" panose="020B0603020102020204" pitchFamily="34" charset="0"/>
              </a:rPr>
              <a:t>TEXAS A&amp;M UNIVERSITY </a:t>
            </a:r>
          </a:p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="1" i="0" dirty="0">
                <a:solidFill>
                  <a:schemeClr val="tx1"/>
                </a:solidFill>
                <a:latin typeface="Franklin Gothic Demi Cond" panose="020B0603020102020204" pitchFamily="34" charset="0"/>
              </a:rPr>
              <a:t>SOUNDING ROCKETRY TEAM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900C48A6-548F-8A44-9DE4-8B9E7017FF3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489186" y="867593"/>
            <a:ext cx="754778" cy="853079"/>
          </a:xfrm>
          <a:prstGeom prst="rect">
            <a:avLst/>
          </a:prstGeom>
        </p:spPr>
      </p:pic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C397779E-1756-464C-9B9E-F891338FB2AC}"/>
              </a:ext>
            </a:extLst>
          </p:cNvPr>
          <p:cNvCxnSpPr>
            <a:cxnSpLocks/>
          </p:cNvCxnSpPr>
          <p:nvPr userDrawn="1"/>
        </p:nvCxnSpPr>
        <p:spPr>
          <a:xfrm>
            <a:off x="6289527" y="3339232"/>
            <a:ext cx="2863084" cy="0"/>
          </a:xfrm>
          <a:prstGeom prst="line">
            <a:avLst/>
          </a:prstGeom>
          <a:ln cap="sq">
            <a:solidFill>
              <a:srgbClr val="2C2C2C"/>
            </a:solidFill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774308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you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3"/>
          <p:cNvSpPr>
            <a:spLocks noGrp="1"/>
          </p:cNvSpPr>
          <p:nvPr>
            <p:ph sz="quarter" idx="10" hasCustomPrompt="1"/>
          </p:nvPr>
        </p:nvSpPr>
        <p:spPr>
          <a:xfrm>
            <a:off x="270388" y="762829"/>
            <a:ext cx="8568812" cy="3827644"/>
          </a:xfrm>
          <a:prstGeom prst="rect">
            <a:avLst/>
          </a:prstGeo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1800" b="0" i="0" baseline="0">
                <a:latin typeface="Franklin Gothic Medium Cond" panose="020B0606030402020204" pitchFamily="34" charset="0"/>
              </a:defRPr>
            </a:lvl1pPr>
            <a:lvl2pPr marL="752475" indent="-317500">
              <a:buFont typeface="Arial" panose="020B0604020202020204" pitchFamily="34" charset="0"/>
              <a:buChar char="•"/>
              <a:tabLst/>
              <a:defRPr sz="1600" b="0" i="0" baseline="0">
                <a:latin typeface="Franklin Gothic Medium" panose="020B0603020102020204" pitchFamily="34" charset="0"/>
              </a:defRPr>
            </a:lvl2pPr>
            <a:lvl3pPr marL="1150938" indent="-234950">
              <a:buFont typeface="Arial" panose="020B0604020202020204" pitchFamily="34" charset="0"/>
              <a:buChar char="•"/>
              <a:tabLst/>
              <a:defRPr sz="1400" b="0" i="0" baseline="0">
                <a:latin typeface="Franklin Gothic Medium" panose="020B0603020102020204" pitchFamily="34" charset="0"/>
              </a:defRPr>
            </a:lvl3pPr>
            <a:lvl4pPr marL="1371600" indent="0">
              <a:buFont typeface="Arial" panose="020B0604020202020204" pitchFamily="34" charset="0"/>
              <a:buNone/>
              <a:defRPr lang="en-US" sz="1600" b="0" i="0" kern="1200" baseline="0" dirty="0" smtClean="0">
                <a:solidFill>
                  <a:schemeClr val="tx1"/>
                </a:solidFill>
                <a:latin typeface="Franklin Gothic Book"/>
                <a:ea typeface="+mn-ea"/>
                <a:cs typeface="Franklin Gothic Book"/>
              </a:defRPr>
            </a:lvl4pPr>
          </a:lstStyle>
          <a:p>
            <a:pPr lvl="0"/>
            <a:r>
              <a:rPr lang="en-US" dirty="0"/>
              <a:t>FIRST LEVEL (18 PT)</a:t>
            </a:r>
          </a:p>
          <a:p>
            <a:pPr lvl="1"/>
            <a:r>
              <a:rPr lang="en-US" dirty="0"/>
              <a:t>Second level (16 </a:t>
            </a:r>
            <a:r>
              <a:rPr lang="en-US" dirty="0" err="1"/>
              <a:t>pt</a:t>
            </a:r>
            <a:r>
              <a:rPr lang="en-US" dirty="0"/>
              <a:t>)</a:t>
            </a:r>
          </a:p>
          <a:p>
            <a:pPr lvl="2"/>
            <a:r>
              <a:rPr lang="en-US" dirty="0"/>
              <a:t>Third level (14 </a:t>
            </a:r>
            <a:r>
              <a:rPr lang="en-US" dirty="0" err="1"/>
              <a:t>pt</a:t>
            </a:r>
            <a:r>
              <a:rPr lang="en-US" dirty="0"/>
              <a:t>)</a:t>
            </a:r>
          </a:p>
        </p:txBody>
      </p:sp>
      <p:sp>
        <p:nvSpPr>
          <p:cNvPr id="12" name="Title 11">
            <a:extLst>
              <a:ext uri="{FF2B5EF4-FFF2-40B4-BE49-F238E27FC236}">
                <a16:creationId xmlns:a16="http://schemas.microsoft.com/office/drawing/2014/main" id="{9B9B6799-6D37-4812-979E-B829EA36C0C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70388" y="110254"/>
            <a:ext cx="7177088" cy="373061"/>
          </a:xfrm>
          <a:prstGeom prst="rect">
            <a:avLst/>
          </a:prstGeom>
        </p:spPr>
        <p:txBody>
          <a:bodyPr anchor="ctr"/>
          <a:lstStyle>
            <a:lvl1pPr>
              <a:defRPr b="1" i="0">
                <a:solidFill>
                  <a:srgbClr val="4B1311"/>
                </a:solidFill>
                <a:effectLst/>
                <a:latin typeface="Franklin Gothic Demi Cond" panose="020B0603020102020204" pitchFamily="34" charset="0"/>
              </a:defRPr>
            </a:lvl1pPr>
          </a:lstStyle>
          <a:p>
            <a:r>
              <a:rPr lang="en-US" dirty="0"/>
              <a:t>INSERT HEADING (ALL CAPS) </a:t>
            </a:r>
          </a:p>
        </p:txBody>
      </p:sp>
    </p:spTree>
    <p:extLst>
      <p:ext uri="{BB962C8B-B14F-4D97-AF65-F5344CB8AC3E}">
        <p14:creationId xmlns:p14="http://schemas.microsoft.com/office/powerpoint/2010/main" val="31798065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16x9PPBackground.psd">
            <a:extLst>
              <a:ext uri="{FF2B5EF4-FFF2-40B4-BE49-F238E27FC236}">
                <a16:creationId xmlns:a16="http://schemas.microsoft.com/office/drawing/2014/main" id="{90E903F0-D615-1743-8C57-AC1FE476EF0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605" y="0"/>
            <a:ext cx="9170243" cy="5143500"/>
          </a:xfrm>
          <a:prstGeom prst="rect">
            <a:avLst/>
          </a:prstGeom>
        </p:spPr>
      </p:pic>
      <p:sp>
        <p:nvSpPr>
          <p:cNvPr id="2" name="Parallelogram 1">
            <a:extLst>
              <a:ext uri="{FF2B5EF4-FFF2-40B4-BE49-F238E27FC236}">
                <a16:creationId xmlns:a16="http://schemas.microsoft.com/office/drawing/2014/main" id="{8A4076E7-42EF-BD45-90B8-7FBAB08D92C0}"/>
              </a:ext>
            </a:extLst>
          </p:cNvPr>
          <p:cNvSpPr/>
          <p:nvPr userDrawn="1"/>
        </p:nvSpPr>
        <p:spPr>
          <a:xfrm>
            <a:off x="1704001" y="1598735"/>
            <a:ext cx="5736870" cy="1946030"/>
          </a:xfrm>
          <a:prstGeom prst="parallelogram">
            <a:avLst>
              <a:gd name="adj" fmla="val 53916"/>
            </a:avLst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A5CD8BA-D16C-4B5B-B5D2-A30E809B2CA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58234" y="1708727"/>
            <a:ext cx="2828405" cy="16790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66684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Layou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3"/>
          <p:cNvSpPr>
            <a:spLocks noGrp="1"/>
          </p:cNvSpPr>
          <p:nvPr>
            <p:ph sz="quarter" idx="10" hasCustomPrompt="1"/>
          </p:nvPr>
        </p:nvSpPr>
        <p:spPr>
          <a:xfrm>
            <a:off x="457200" y="1079500"/>
            <a:ext cx="8231188" cy="3457575"/>
          </a:xfrm>
          <a:prstGeom prst="rect">
            <a:avLst/>
          </a:prstGeom>
        </p:spPr>
        <p:txBody>
          <a:bodyPr/>
          <a:lstStyle>
            <a:lvl1pPr marL="342900" indent="-342900">
              <a:buFont typeface="Arial" panose="020B0604020202020204" pitchFamily="34" charset="0"/>
              <a:buChar char="•"/>
              <a:defRPr sz="1400" baseline="0"/>
            </a:lvl1pPr>
            <a:lvl2pPr marL="742950" indent="-285750">
              <a:buFont typeface="Arial" panose="020B0604020202020204" pitchFamily="34" charset="0"/>
              <a:buChar char="•"/>
              <a:defRPr sz="1200" baseline="0"/>
            </a:lvl2pPr>
            <a:lvl3pPr marL="1143000" indent="-228600">
              <a:buFont typeface="Arial" panose="020B0604020202020204" pitchFamily="34" charset="0"/>
              <a:buChar char="•"/>
              <a:defRPr sz="1000" baseline="0"/>
            </a:lvl3pPr>
            <a:lvl4pPr marL="1371600" indent="0">
              <a:buFont typeface="Arial" panose="020B0604020202020204" pitchFamily="34" charset="0"/>
              <a:buNone/>
              <a:defRPr lang="en-US" sz="1600" b="0" i="0" kern="1200" baseline="0" dirty="0" smtClean="0">
                <a:solidFill>
                  <a:schemeClr val="tx1"/>
                </a:solidFill>
                <a:latin typeface="Franklin Gothic Book"/>
                <a:ea typeface="+mn-ea"/>
                <a:cs typeface="Franklin Gothic Book"/>
              </a:defRPr>
            </a:lvl4pPr>
          </a:lstStyle>
          <a:p>
            <a:pPr lvl="0"/>
            <a:r>
              <a:rPr lang="en-US" dirty="0"/>
              <a:t>Zeroth level (not a bullet,16 </a:t>
            </a:r>
            <a:r>
              <a:rPr lang="en-US" dirty="0" err="1"/>
              <a:t>pt</a:t>
            </a:r>
            <a:r>
              <a:rPr lang="en-US" dirty="0"/>
              <a:t>)</a:t>
            </a:r>
          </a:p>
          <a:p>
            <a:pPr lvl="0"/>
            <a:r>
              <a:rPr lang="en-US" dirty="0"/>
              <a:t>First level (14 </a:t>
            </a:r>
            <a:r>
              <a:rPr lang="en-US" dirty="0" err="1"/>
              <a:t>pt</a:t>
            </a:r>
            <a:r>
              <a:rPr lang="en-US" dirty="0"/>
              <a:t>)</a:t>
            </a:r>
          </a:p>
          <a:p>
            <a:pPr lvl="1"/>
            <a:r>
              <a:rPr lang="en-US" dirty="0"/>
              <a:t>Second level (12 </a:t>
            </a:r>
            <a:r>
              <a:rPr lang="en-US" dirty="0" err="1"/>
              <a:t>pt</a:t>
            </a:r>
            <a:r>
              <a:rPr lang="en-US" dirty="0"/>
              <a:t>)</a:t>
            </a:r>
          </a:p>
          <a:p>
            <a:pPr lvl="2"/>
            <a:r>
              <a:rPr lang="en-US" dirty="0"/>
              <a:t>Third level (10 </a:t>
            </a:r>
            <a:r>
              <a:rPr lang="en-US" dirty="0" err="1"/>
              <a:t>pt</a:t>
            </a:r>
            <a:r>
              <a:rPr lang="en-US" dirty="0"/>
              <a:t>)</a:t>
            </a:r>
          </a:p>
        </p:txBody>
      </p:sp>
      <p:sp>
        <p:nvSpPr>
          <p:cNvPr id="12" name="Title 11">
            <a:extLst>
              <a:ext uri="{FF2B5EF4-FFF2-40B4-BE49-F238E27FC236}">
                <a16:creationId xmlns:a16="http://schemas.microsoft.com/office/drawing/2014/main" id="{9B9B6799-6D37-4812-979E-B829EA36C0C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200" y="360364"/>
            <a:ext cx="7177088" cy="373061"/>
          </a:xfrm>
          <a:prstGeom prst="rect">
            <a:avLst/>
          </a:prstGeom>
        </p:spPr>
        <p:txBody>
          <a:bodyPr anchor="ctr"/>
          <a:lstStyle>
            <a:lvl1pPr>
              <a:defRPr/>
            </a:lvl1pPr>
          </a:lstStyle>
          <a:p>
            <a:r>
              <a:rPr lang="en-US" dirty="0"/>
              <a:t>INSERT HEADING 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 hasCustomPrompt="1"/>
          </p:nvPr>
        </p:nvSpPr>
        <p:spPr>
          <a:xfrm>
            <a:off x="3506605" y="4778374"/>
            <a:ext cx="2327910" cy="177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Weekly Update</a:t>
            </a:r>
          </a:p>
        </p:txBody>
      </p:sp>
    </p:spTree>
    <p:extLst>
      <p:ext uri="{BB962C8B-B14F-4D97-AF65-F5344CB8AC3E}">
        <p14:creationId xmlns:p14="http://schemas.microsoft.com/office/powerpoint/2010/main" val="10728079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13"/>
          <p:cNvSpPr/>
          <p:nvPr userDrawn="1"/>
        </p:nvSpPr>
        <p:spPr>
          <a:xfrm>
            <a:off x="-12604" y="4803093"/>
            <a:ext cx="7785004" cy="222250"/>
          </a:xfrm>
          <a:custGeom>
            <a:avLst/>
            <a:gdLst>
              <a:gd name="connsiteX0" fmla="*/ 0 w 5074708"/>
              <a:gd name="connsiteY0" fmla="*/ 0 h 222250"/>
              <a:gd name="connsiteX1" fmla="*/ 5074708 w 5074708"/>
              <a:gd name="connsiteY1" fmla="*/ 0 h 222250"/>
              <a:gd name="connsiteX2" fmla="*/ 5074708 w 5074708"/>
              <a:gd name="connsiteY2" fmla="*/ 222250 h 222250"/>
              <a:gd name="connsiteX3" fmla="*/ 0 w 5074708"/>
              <a:gd name="connsiteY3" fmla="*/ 222250 h 222250"/>
              <a:gd name="connsiteX4" fmla="*/ 0 w 5074708"/>
              <a:gd name="connsiteY4" fmla="*/ 0 h 222250"/>
              <a:gd name="connsiteX0" fmla="*/ 0 w 5296958"/>
              <a:gd name="connsiteY0" fmla="*/ 0 h 222250"/>
              <a:gd name="connsiteX1" fmla="*/ 5296958 w 5296958"/>
              <a:gd name="connsiteY1" fmla="*/ 0 h 222250"/>
              <a:gd name="connsiteX2" fmla="*/ 5074708 w 5296958"/>
              <a:gd name="connsiteY2" fmla="*/ 222250 h 222250"/>
              <a:gd name="connsiteX3" fmla="*/ 0 w 5296958"/>
              <a:gd name="connsiteY3" fmla="*/ 222250 h 222250"/>
              <a:gd name="connsiteX4" fmla="*/ 0 w 5296958"/>
              <a:gd name="connsiteY4" fmla="*/ 0 h 222250"/>
              <a:gd name="connsiteX0" fmla="*/ 0 w 7779230"/>
              <a:gd name="connsiteY0" fmla="*/ 0 h 222250"/>
              <a:gd name="connsiteX1" fmla="*/ 7779230 w 7779230"/>
              <a:gd name="connsiteY1" fmla="*/ 0 h 222250"/>
              <a:gd name="connsiteX2" fmla="*/ 7556980 w 7779230"/>
              <a:gd name="connsiteY2" fmla="*/ 222250 h 222250"/>
              <a:gd name="connsiteX3" fmla="*/ 2482272 w 7779230"/>
              <a:gd name="connsiteY3" fmla="*/ 222250 h 222250"/>
              <a:gd name="connsiteX4" fmla="*/ 0 w 7779230"/>
              <a:gd name="connsiteY4" fmla="*/ 0 h 222250"/>
              <a:gd name="connsiteX0" fmla="*/ 5774 w 7785004"/>
              <a:gd name="connsiteY0" fmla="*/ 0 h 222250"/>
              <a:gd name="connsiteX1" fmla="*/ 7785004 w 7785004"/>
              <a:gd name="connsiteY1" fmla="*/ 0 h 222250"/>
              <a:gd name="connsiteX2" fmla="*/ 7562754 w 7785004"/>
              <a:gd name="connsiteY2" fmla="*/ 222250 h 222250"/>
              <a:gd name="connsiteX3" fmla="*/ 0 w 7785004"/>
              <a:gd name="connsiteY3" fmla="*/ 222250 h 222250"/>
              <a:gd name="connsiteX4" fmla="*/ 5774 w 7785004"/>
              <a:gd name="connsiteY4" fmla="*/ 0 h 222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785004" h="222250">
                <a:moveTo>
                  <a:pt x="5774" y="0"/>
                </a:moveTo>
                <a:lnTo>
                  <a:pt x="7785004" y="0"/>
                </a:lnTo>
                <a:lnTo>
                  <a:pt x="7562754" y="222250"/>
                </a:lnTo>
                <a:lnTo>
                  <a:pt x="0" y="222250"/>
                </a:lnTo>
                <a:lnTo>
                  <a:pt x="5774" y="0"/>
                </a:lnTo>
                <a:close/>
              </a:path>
            </a:pathLst>
          </a:custGeom>
          <a:solidFill>
            <a:srgbClr val="4B131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13"/>
          <p:cNvSpPr/>
          <p:nvPr userDrawn="1"/>
        </p:nvSpPr>
        <p:spPr>
          <a:xfrm rot="10800000">
            <a:off x="7605133" y="4803093"/>
            <a:ext cx="1552506" cy="222250"/>
          </a:xfrm>
          <a:custGeom>
            <a:avLst/>
            <a:gdLst>
              <a:gd name="connsiteX0" fmla="*/ 0 w 5074708"/>
              <a:gd name="connsiteY0" fmla="*/ 0 h 222250"/>
              <a:gd name="connsiteX1" fmla="*/ 5074708 w 5074708"/>
              <a:gd name="connsiteY1" fmla="*/ 0 h 222250"/>
              <a:gd name="connsiteX2" fmla="*/ 5074708 w 5074708"/>
              <a:gd name="connsiteY2" fmla="*/ 222250 h 222250"/>
              <a:gd name="connsiteX3" fmla="*/ 0 w 5074708"/>
              <a:gd name="connsiteY3" fmla="*/ 222250 h 222250"/>
              <a:gd name="connsiteX4" fmla="*/ 0 w 5074708"/>
              <a:gd name="connsiteY4" fmla="*/ 0 h 222250"/>
              <a:gd name="connsiteX0" fmla="*/ 0 w 5296958"/>
              <a:gd name="connsiteY0" fmla="*/ 0 h 222250"/>
              <a:gd name="connsiteX1" fmla="*/ 5296958 w 5296958"/>
              <a:gd name="connsiteY1" fmla="*/ 0 h 222250"/>
              <a:gd name="connsiteX2" fmla="*/ 5074708 w 5296958"/>
              <a:gd name="connsiteY2" fmla="*/ 222250 h 222250"/>
              <a:gd name="connsiteX3" fmla="*/ 0 w 5296958"/>
              <a:gd name="connsiteY3" fmla="*/ 222250 h 222250"/>
              <a:gd name="connsiteX4" fmla="*/ 0 w 5296958"/>
              <a:gd name="connsiteY4" fmla="*/ 0 h 222250"/>
              <a:gd name="connsiteX0" fmla="*/ 0 w 5296958"/>
              <a:gd name="connsiteY0" fmla="*/ 0 h 226347"/>
              <a:gd name="connsiteX1" fmla="*/ 5296958 w 5296958"/>
              <a:gd name="connsiteY1" fmla="*/ 0 h 226347"/>
              <a:gd name="connsiteX2" fmla="*/ 5074708 w 5296958"/>
              <a:gd name="connsiteY2" fmla="*/ 222250 h 226347"/>
              <a:gd name="connsiteX3" fmla="*/ 3752645 w 5296958"/>
              <a:gd name="connsiteY3" fmla="*/ 226347 h 226347"/>
              <a:gd name="connsiteX4" fmla="*/ 0 w 5296958"/>
              <a:gd name="connsiteY4" fmla="*/ 0 h 226347"/>
              <a:gd name="connsiteX0" fmla="*/ 0 w 5296958"/>
              <a:gd name="connsiteY0" fmla="*/ 0 h 222250"/>
              <a:gd name="connsiteX1" fmla="*/ 5296958 w 5296958"/>
              <a:gd name="connsiteY1" fmla="*/ 0 h 222250"/>
              <a:gd name="connsiteX2" fmla="*/ 5074708 w 5296958"/>
              <a:gd name="connsiteY2" fmla="*/ 222250 h 222250"/>
              <a:gd name="connsiteX3" fmla="*/ 3703484 w 5296958"/>
              <a:gd name="connsiteY3" fmla="*/ 222250 h 222250"/>
              <a:gd name="connsiteX4" fmla="*/ 0 w 5296958"/>
              <a:gd name="connsiteY4" fmla="*/ 0 h 222250"/>
              <a:gd name="connsiteX0" fmla="*/ 57355 w 1593474"/>
              <a:gd name="connsiteY0" fmla="*/ 4097 h 222250"/>
              <a:gd name="connsiteX1" fmla="*/ 1593474 w 1593474"/>
              <a:gd name="connsiteY1" fmla="*/ 0 h 222250"/>
              <a:gd name="connsiteX2" fmla="*/ 1371224 w 1593474"/>
              <a:gd name="connsiteY2" fmla="*/ 222250 h 222250"/>
              <a:gd name="connsiteX3" fmla="*/ 0 w 1593474"/>
              <a:gd name="connsiteY3" fmla="*/ 222250 h 222250"/>
              <a:gd name="connsiteX4" fmla="*/ 57355 w 1593474"/>
              <a:gd name="connsiteY4" fmla="*/ 4097 h 222250"/>
              <a:gd name="connsiteX0" fmla="*/ 45064 w 1593474"/>
              <a:gd name="connsiteY0" fmla="*/ 0 h 222250"/>
              <a:gd name="connsiteX1" fmla="*/ 1593474 w 1593474"/>
              <a:gd name="connsiteY1" fmla="*/ 0 h 222250"/>
              <a:gd name="connsiteX2" fmla="*/ 1371224 w 1593474"/>
              <a:gd name="connsiteY2" fmla="*/ 222250 h 222250"/>
              <a:gd name="connsiteX3" fmla="*/ 0 w 1593474"/>
              <a:gd name="connsiteY3" fmla="*/ 222250 h 222250"/>
              <a:gd name="connsiteX4" fmla="*/ 45064 w 1593474"/>
              <a:gd name="connsiteY4" fmla="*/ 0 h 222250"/>
              <a:gd name="connsiteX0" fmla="*/ 4096 w 1552506"/>
              <a:gd name="connsiteY0" fmla="*/ 0 h 222250"/>
              <a:gd name="connsiteX1" fmla="*/ 1552506 w 1552506"/>
              <a:gd name="connsiteY1" fmla="*/ 0 h 222250"/>
              <a:gd name="connsiteX2" fmla="*/ 1330256 w 1552506"/>
              <a:gd name="connsiteY2" fmla="*/ 222250 h 222250"/>
              <a:gd name="connsiteX3" fmla="*/ 0 w 1552506"/>
              <a:gd name="connsiteY3" fmla="*/ 222250 h 222250"/>
              <a:gd name="connsiteX4" fmla="*/ 4096 w 1552506"/>
              <a:gd name="connsiteY4" fmla="*/ 0 h 222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52506" h="222250">
                <a:moveTo>
                  <a:pt x="4096" y="0"/>
                </a:moveTo>
                <a:lnTo>
                  <a:pt x="1552506" y="0"/>
                </a:lnTo>
                <a:lnTo>
                  <a:pt x="1330256" y="222250"/>
                </a:lnTo>
                <a:lnTo>
                  <a:pt x="0" y="222250"/>
                </a:lnTo>
                <a:cubicBezTo>
                  <a:pt x="1365" y="148167"/>
                  <a:pt x="2731" y="74083"/>
                  <a:pt x="4096" y="0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Slide Number Placeholder 5"/>
          <p:cNvSpPr txBox="1">
            <a:spLocks/>
          </p:cNvSpPr>
          <p:nvPr userDrawn="1"/>
        </p:nvSpPr>
        <p:spPr>
          <a:xfrm>
            <a:off x="8042276" y="4803092"/>
            <a:ext cx="643106" cy="222251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l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03F0DBDA-19F5-6D47-A4E1-B43E2A4AA82E}" type="slidenum">
              <a:rPr lang="en-US" b="1" i="0" smtClean="0">
                <a:latin typeface="Franklin Gothic Medium Cond" panose="020B0606030402020204" pitchFamily="34" charset="0"/>
                <a:cs typeface="Franklin Gothic Book"/>
              </a:rPr>
              <a:pPr algn="r"/>
              <a:t>‹#›</a:t>
            </a:fld>
            <a:endParaRPr lang="en-US" b="1" i="0" dirty="0">
              <a:latin typeface="Franklin Gothic Medium Cond" panose="020B0606030402020204" pitchFamily="34" charset="0"/>
              <a:cs typeface="Franklin Gothic Book"/>
            </a:endParaRPr>
          </a:p>
        </p:txBody>
      </p:sp>
      <p:sp>
        <p:nvSpPr>
          <p:cNvPr id="13" name="Footer Placeholder 4"/>
          <p:cNvSpPr txBox="1">
            <a:spLocks/>
          </p:cNvSpPr>
          <p:nvPr userDrawn="1"/>
        </p:nvSpPr>
        <p:spPr>
          <a:xfrm>
            <a:off x="274320" y="4803092"/>
            <a:ext cx="5144655" cy="222251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l" defTabSz="457200" rtl="0" eaLnBrk="1" latinLnBrk="0" hangingPunct="1">
              <a:defRPr sz="10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0" i="0" dirty="0">
                <a:latin typeface="Franklin Gothic Medium Cond" panose="020B0606030402020204" pitchFamily="34" charset="0"/>
                <a:cs typeface="Franklin Gothic Book"/>
              </a:rPr>
              <a:t>TEXAS A&amp;M UNIVERSITY</a:t>
            </a:r>
            <a:r>
              <a:rPr lang="en-US" b="0" i="0" baseline="30000" dirty="0">
                <a:latin typeface="Franklin Gothic Medium Cond" panose="020B0606030402020204" pitchFamily="34" charset="0"/>
                <a:cs typeface="Franklin Gothic Book"/>
              </a:rPr>
              <a:t>®</a:t>
            </a:r>
            <a:r>
              <a:rPr lang="en-US" b="0" i="0" baseline="0" dirty="0">
                <a:latin typeface="Franklin Gothic Medium Cond" panose="020B0606030402020204" pitchFamily="34" charset="0"/>
                <a:cs typeface="Franklin Gothic Book"/>
              </a:rPr>
              <a:t>   |   SOUNDING ROCKETRY TEAM   |   ELECTRONICS &amp; PAYLOAD</a:t>
            </a:r>
            <a:endParaRPr lang="en-US" b="0" i="0" dirty="0">
              <a:latin typeface="Franklin Gothic Medium Cond" panose="020B0606030402020204" pitchFamily="34" charset="0"/>
              <a:cs typeface="Franklin Gothic Book"/>
            </a:endParaRPr>
          </a:p>
        </p:txBody>
      </p:sp>
      <p:pic>
        <p:nvPicPr>
          <p:cNvPr id="19" name="Picture 18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76952" y="107102"/>
            <a:ext cx="1514444" cy="363908"/>
          </a:xfrm>
          <a:prstGeom prst="rect">
            <a:avLst/>
          </a:prstGeom>
        </p:spPr>
      </p:pic>
      <p:sp>
        <p:nvSpPr>
          <p:cNvPr id="2" name="Parallelogram 1">
            <a:extLst>
              <a:ext uri="{FF2B5EF4-FFF2-40B4-BE49-F238E27FC236}">
                <a16:creationId xmlns:a16="http://schemas.microsoft.com/office/drawing/2014/main" id="{965D5814-5CD4-224F-900B-F0AD0013E416}"/>
              </a:ext>
            </a:extLst>
          </p:cNvPr>
          <p:cNvSpPr/>
          <p:nvPr userDrawn="1"/>
        </p:nvSpPr>
        <p:spPr>
          <a:xfrm>
            <a:off x="60512" y="513905"/>
            <a:ext cx="8988940" cy="69438"/>
          </a:xfrm>
          <a:prstGeom prst="parallelogram">
            <a:avLst>
              <a:gd name="adj" fmla="val 87745"/>
            </a:avLst>
          </a:prstGeom>
          <a:gradFill flip="none" rotWithShape="1">
            <a:gsLst>
              <a:gs pos="0">
                <a:srgbClr val="4B1311"/>
              </a:gs>
              <a:gs pos="100000">
                <a:srgbClr val="7F7F7F"/>
              </a:gs>
            </a:gsLst>
            <a:lin ang="0" scaled="1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62482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txStyles>
    <p:titleStyle>
      <a:lvl1pPr algn="l" defTabSz="457200" rtl="0" eaLnBrk="1" latinLnBrk="0" hangingPunct="1">
        <a:spcBef>
          <a:spcPct val="0"/>
        </a:spcBef>
        <a:buNone/>
        <a:defRPr sz="2000" b="0" i="0" kern="1200">
          <a:solidFill>
            <a:schemeClr val="bg1"/>
          </a:solidFill>
          <a:latin typeface="Franklin Gothic Medium"/>
          <a:ea typeface="+mj-ea"/>
          <a:cs typeface="Franklin Gothic Medium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b="0" i="0" kern="1200">
          <a:solidFill>
            <a:schemeClr val="tx1"/>
          </a:solidFill>
          <a:latin typeface="Franklin Gothic Book"/>
          <a:ea typeface="+mn-ea"/>
          <a:cs typeface="Franklin Gothic Book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000" b="0" i="0" kern="1200">
          <a:solidFill>
            <a:schemeClr val="tx1"/>
          </a:solidFill>
          <a:latin typeface="Franklin Gothic Book"/>
          <a:ea typeface="+mn-ea"/>
          <a:cs typeface="Franklin Gothic Book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000" b="0" i="0" kern="1200">
          <a:solidFill>
            <a:schemeClr val="tx1"/>
          </a:solidFill>
          <a:latin typeface="Franklin Gothic Book"/>
          <a:ea typeface="+mn-ea"/>
          <a:cs typeface="Franklin Gothic Book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b="0" i="0" kern="1200">
          <a:solidFill>
            <a:schemeClr val="tx1"/>
          </a:solidFill>
          <a:latin typeface="Franklin Gothic Book"/>
          <a:ea typeface="+mn-ea"/>
          <a:cs typeface="Franklin Gothic Book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800" b="0" i="0" kern="1200">
          <a:solidFill>
            <a:schemeClr val="tx1"/>
          </a:solidFill>
          <a:latin typeface="Franklin Gothic Book"/>
          <a:ea typeface="+mn-ea"/>
          <a:cs typeface="Franklin Gothic Book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A592D673-5670-4CCF-B5A6-4355CAB53352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270389" y="762829"/>
            <a:ext cx="3280680" cy="3827644"/>
          </a:xfrm>
        </p:spPr>
        <p:txBody>
          <a:bodyPr/>
          <a:lstStyle/>
          <a:p>
            <a:r>
              <a:rPr lang="en-US" dirty="0">
                <a:solidFill>
                  <a:srgbClr val="FF0000"/>
                </a:solidFill>
              </a:rPr>
              <a:t>UPDATES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800" dirty="0"/>
              <a:t>Logic diagram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800" dirty="0"/>
              <a:t>Power block diagram started</a:t>
            </a:r>
          </a:p>
          <a:p>
            <a:r>
              <a:rPr lang="en-US" dirty="0"/>
              <a:t> </a:t>
            </a:r>
          </a:p>
          <a:p>
            <a:r>
              <a:rPr lang="en-US" dirty="0">
                <a:solidFill>
                  <a:srgbClr val="FF0000"/>
                </a:solidFill>
              </a:rPr>
              <a:t>REMAINING TO DO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/>
              <a:t>Finalize </a:t>
            </a:r>
            <a:r>
              <a:rPr lang="en-US" dirty="0"/>
              <a:t>po</a:t>
            </a:r>
            <a:r>
              <a:rPr lang="en-US" sz="1800" dirty="0"/>
              <a:t>wer block diagram and select components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Component trade studies</a:t>
            </a:r>
            <a:endParaRPr lang="en-US" sz="18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/>
              <a:t>Preliminary mechanical design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/>
              <a:t>PDR: </a:t>
            </a:r>
            <a:r>
              <a:rPr lang="en-US" sz="1800" b="1" dirty="0">
                <a:solidFill>
                  <a:srgbClr val="C00000"/>
                </a:solidFill>
              </a:rPr>
              <a:t>9/30/22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E9D7B877-8324-43FF-A0D0-32765AEBCE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TESTING ELECTRONICS </a:t>
            </a:r>
            <a:r>
              <a:rPr lang="en-US"/>
              <a:t>| Diagrams</a:t>
            </a:r>
            <a:endParaRPr lang="en-US" dirty="0"/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3856E650-07D8-E103-5AC0-6ADAD0B3D67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041" r="22023"/>
          <a:stretch/>
        </p:blipFill>
        <p:spPr bwMode="auto">
          <a:xfrm>
            <a:off x="3679794" y="762828"/>
            <a:ext cx="2336976" cy="26324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C79FDC5E-68D8-8DAD-CE83-7206BF959B6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83" t="2144" r="44311"/>
          <a:stretch/>
        </p:blipFill>
        <p:spPr bwMode="auto">
          <a:xfrm>
            <a:off x="6145496" y="780797"/>
            <a:ext cx="2830686" cy="37497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3877229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/>
      <a:bodyPr vert="horz"/>
      <a:lstStyle>
        <a:defPPr>
          <a:defRPr sz="3200" b="0" i="0" dirty="0" smtClean="0">
            <a:latin typeface="Franklin Gothic Medium"/>
            <a:cs typeface="Franklin Gothic Medium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10415</TotalTime>
  <Words>31</Words>
  <Application>Microsoft Office PowerPoint</Application>
  <PresentationFormat>On-screen Show (16:9)</PresentationFormat>
  <Paragraphs>10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8" baseType="lpstr">
      <vt:lpstr>Arial</vt:lpstr>
      <vt:lpstr>Calibri</vt:lpstr>
      <vt:lpstr>Franklin Gothic Book</vt:lpstr>
      <vt:lpstr>Franklin Gothic Demi Cond</vt:lpstr>
      <vt:lpstr>Franklin Gothic Medium</vt:lpstr>
      <vt:lpstr>Franklin Gothic Medium Cond</vt:lpstr>
      <vt:lpstr>Office Theme</vt:lpstr>
      <vt:lpstr>TESTING ELECTRONICS | Diagrams</vt:lpstr>
    </vt:vector>
  </TitlesOfParts>
  <Company>Texas A&amp;M Engineering Communications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Brian Gardner</dc:creator>
  <cp:lastModifiedBy>Upchurch, Judson</cp:lastModifiedBy>
  <cp:revision>811</cp:revision>
  <dcterms:created xsi:type="dcterms:W3CDTF">2015-09-29T16:05:30Z</dcterms:created>
  <dcterms:modified xsi:type="dcterms:W3CDTF">2022-09-25T21:50:27Z</dcterms:modified>
</cp:coreProperties>
</file>