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51" r:id="rId2"/>
    <p:sldId id="352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9" y="762829"/>
            <a:ext cx="8568812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COMPLETED THIS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Complete redesign of the testing electronics</a:t>
            </a:r>
          </a:p>
          <a:p>
            <a:pPr marL="1038225" lvl="1" indent="-285750"/>
            <a:r>
              <a:rPr lang="en-US" sz="1400" dirty="0"/>
              <a:t>Primary objective to increase reliability and decreasing setup time and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Designed 3 PCBs for better reliability at the cost of flexibility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Assembled the actuator box to control the engine/fluid panel and the control box to interface with the controller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Successful operation during SCF1 and SET1</a:t>
            </a:r>
          </a:p>
          <a:p>
            <a:pPr marL="1038225" lvl="1" indent="-285750"/>
            <a:r>
              <a:rPr lang="en-US" sz="1400" dirty="0"/>
              <a:t>Setup time reduced to ~10 minutes</a:t>
            </a:r>
          </a:p>
          <a:p>
            <a:pPr marL="1038225" lvl="1" indent="-285750"/>
            <a:r>
              <a:rPr lang="en-US" sz="1400" dirty="0"/>
              <a:t>Total of 4 wire harnesses: fluid panel, igniter, BVAS, and main comms line</a:t>
            </a:r>
          </a:p>
          <a:p>
            <a:r>
              <a:rPr lang="en-US" dirty="0">
                <a:solidFill>
                  <a:srgbClr val="C00000"/>
                </a:solidFill>
              </a:rPr>
              <a:t>TODO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Minor software changes to ensure that a weird edge case never prevents us from reestablishing comms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Add/wire panel mount for new servo valve to replace the pneumatic BVAS</a:t>
            </a:r>
          </a:p>
          <a:p>
            <a:pPr marL="1038225" lvl="1" indent="-285750"/>
            <a:r>
              <a:rPr lang="en-US" sz="1200" dirty="0"/>
              <a:t>Code the servo control with the time steps for the angle/opening 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 the new software changes, particularly any changes to relay control logic and the new servo valve</a:t>
            </a:r>
          </a:p>
          <a:p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YEAR PROGRESS</a:t>
            </a:r>
          </a:p>
        </p:txBody>
      </p:sp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228E2-E148-FC96-4733-D1EA1FE4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YEAR PROGRESS</a:t>
            </a:r>
          </a:p>
        </p:txBody>
      </p:sp>
      <p:pic>
        <p:nvPicPr>
          <p:cNvPr id="10" name="Picture 9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CB759504-5DF7-10AA-D900-8309C27E9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976" t="28783" r="-1" b="33122"/>
          <a:stretch/>
        </p:blipFill>
        <p:spPr>
          <a:xfrm>
            <a:off x="6505133" y="756116"/>
            <a:ext cx="2413834" cy="32810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6BC4424D-BD84-480F-D912-28A964BD31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16" t="46243" r="18092" b="14671"/>
          <a:stretch/>
        </p:blipFill>
        <p:spPr>
          <a:xfrm>
            <a:off x="403374" y="2767059"/>
            <a:ext cx="3046703" cy="19526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Content Placeholder 5" descr="Graphical user interface&#10;&#10;Description automatically generated">
            <a:extLst>
              <a:ext uri="{FF2B5EF4-FFF2-40B4-BE49-F238E27FC236}">
                <a16:creationId xmlns:a16="http://schemas.microsoft.com/office/drawing/2014/main" id="{E67EBBEE-BD0A-A397-4562-64BF1A5F5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144" y="759029"/>
            <a:ext cx="2718377" cy="36254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Picture 1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81A87F7-CAD3-C8F3-4375-C50FD6A41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587" y="607465"/>
            <a:ext cx="3320024" cy="203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02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6295</TotalTime>
  <Words>155</Words>
  <Application>Microsoft Office PowerPoint</Application>
  <PresentationFormat>On-screen Show (16:9)</PresentationFormat>
  <Paragraphs>16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YEAR PROGRESS</vt:lpstr>
      <vt:lpstr>TESTING ELECTRONICS  |  YEAR PROGRESS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720</cp:revision>
  <dcterms:created xsi:type="dcterms:W3CDTF">2015-09-29T16:05:30Z</dcterms:created>
  <dcterms:modified xsi:type="dcterms:W3CDTF">2023-04-24T22:47:22Z</dcterms:modified>
</cp:coreProperties>
</file>