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402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99"/>
    <a:srgbClr val="FF9999"/>
    <a:srgbClr val="2C2C2C"/>
    <a:srgbClr val="4B1311"/>
    <a:srgbClr val="7F7F7F"/>
    <a:srgbClr val="330217"/>
    <a:srgbClr val="5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37" autoAdjust="0"/>
    <p:restoredTop sz="91911" autoAdjust="0"/>
  </p:normalViewPr>
  <p:slideViewPr>
    <p:cSldViewPr snapToGrid="0" snapToObjects="1">
      <p:cViewPr varScale="1">
        <p:scale>
          <a:sx n="117" d="100"/>
          <a:sy n="117" d="100"/>
        </p:scale>
        <p:origin x="92" y="13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gan Bibb" userId="3a54407f4ec3573c" providerId="LiveId" clId="{B98326E5-33F0-423C-81FA-DC7220B9B484}"/>
    <pc:docChg chg="modSld">
      <pc:chgData name="Logan Bibb" userId="3a54407f4ec3573c" providerId="LiveId" clId="{B98326E5-33F0-423C-81FA-DC7220B9B484}" dt="2022-09-25T21:36:53.886" v="2" actId="20577"/>
      <pc:docMkLst>
        <pc:docMk/>
      </pc:docMkLst>
      <pc:sldChg chg="modSp mod">
        <pc:chgData name="Logan Bibb" userId="3a54407f4ec3573c" providerId="LiveId" clId="{B98326E5-33F0-423C-81FA-DC7220B9B484}" dt="2022-09-25T21:36:53.886" v="2" actId="20577"/>
        <pc:sldMkLst>
          <pc:docMk/>
          <pc:sldMk cId="308646367" sldId="351"/>
        </pc:sldMkLst>
        <pc:spChg chg="mod">
          <ac:chgData name="Logan Bibb" userId="3a54407f4ec3573c" providerId="LiveId" clId="{B98326E5-33F0-423C-81FA-DC7220B9B484}" dt="2022-09-25T21:36:53.886" v="2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  <pc:docChgLst>
    <pc:chgData name="Logan Bibb" userId="3a54407f4ec3573c" providerId="LiveId" clId="{0DCC4D9D-BE9E-4270-85BE-46666560D76C}"/>
    <pc:docChg chg="undo custSel modSld">
      <pc:chgData name="Logan Bibb" userId="3a54407f4ec3573c" providerId="LiveId" clId="{0DCC4D9D-BE9E-4270-85BE-46666560D76C}" dt="2022-04-11T01:01:03.039" v="39" actId="6549"/>
      <pc:docMkLst>
        <pc:docMk/>
      </pc:docMkLst>
      <pc:sldChg chg="modSp mod">
        <pc:chgData name="Logan Bibb" userId="3a54407f4ec3573c" providerId="LiveId" clId="{0DCC4D9D-BE9E-4270-85BE-46666560D76C}" dt="2022-04-11T01:01:03.039" v="39" actId="6549"/>
        <pc:sldMkLst>
          <pc:docMk/>
          <pc:sldMk cId="308646367" sldId="351"/>
        </pc:sldMkLst>
        <pc:spChg chg="mod">
          <ac:chgData name="Logan Bibb" userId="3a54407f4ec3573c" providerId="LiveId" clId="{0DCC4D9D-BE9E-4270-85BE-46666560D76C}" dt="2022-04-11T01:01:03.039" v="39" actId="6549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0DCC4D9D-BE9E-4270-85BE-46666560D76C}" dt="2022-04-11T01:00:39.033" v="19" actId="20577"/>
          <ac:spMkLst>
            <pc:docMk/>
            <pc:sldMk cId="308646367" sldId="351"/>
            <ac:spMk id="3" creationId="{A6A91AF5-A907-2349-9EB9-EF122C341766}"/>
          </ac:spMkLst>
        </pc:spChg>
        <pc:picChg chg="mod">
          <ac:chgData name="Logan Bibb" userId="3a54407f4ec3573c" providerId="LiveId" clId="{0DCC4D9D-BE9E-4270-85BE-46666560D76C}" dt="2022-04-11T01:00:19.831" v="1" actId="1582"/>
          <ac:picMkLst>
            <pc:docMk/>
            <pc:sldMk cId="308646367" sldId="351"/>
            <ac:picMk id="6" creationId="{3F4ADB95-2C9C-4B0D-81A6-CE89ECD369C3}"/>
          </ac:picMkLst>
        </pc:picChg>
      </pc:sldChg>
    </pc:docChg>
  </pc:docChgLst>
  <pc:docChgLst>
    <pc:chgData name="Logan Bibb" userId="3a54407f4ec3573c" providerId="LiveId" clId="{22953E49-7086-4BAD-B207-7A11C0293DF3}"/>
    <pc:docChg chg="modSld">
      <pc:chgData name="Logan Bibb" userId="3a54407f4ec3573c" providerId="LiveId" clId="{22953E49-7086-4BAD-B207-7A11C0293DF3}" dt="2022-04-04T21:53:08.868" v="39" actId="108"/>
      <pc:docMkLst>
        <pc:docMk/>
      </pc:docMkLst>
      <pc:sldChg chg="modSp mod">
        <pc:chgData name="Logan Bibb" userId="3a54407f4ec3573c" providerId="LiveId" clId="{22953E49-7086-4BAD-B207-7A11C0293DF3}" dt="2022-04-04T21:53:08.868" v="39" actId="108"/>
        <pc:sldMkLst>
          <pc:docMk/>
          <pc:sldMk cId="308646367" sldId="351"/>
        </pc:sldMkLst>
        <pc:spChg chg="mod">
          <ac:chgData name="Logan Bibb" userId="3a54407f4ec3573c" providerId="LiveId" clId="{22953E49-7086-4BAD-B207-7A11C0293DF3}" dt="2022-04-04T21:53:08.868" v="39" actId="108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22953E49-7086-4BAD-B207-7A11C0293DF3}" dt="2022-04-04T21:52:10.982" v="37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820426-1CD5-BAC7-FC2C-987739CC610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9" y="762829"/>
            <a:ext cx="3109626" cy="382764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Construct wire harnesses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Full system assembly</a:t>
            </a:r>
          </a:p>
          <a:p>
            <a:r>
              <a:rPr lang="en-US" sz="1600" dirty="0"/>
              <a:t>February 2</a:t>
            </a:r>
            <a:r>
              <a:rPr lang="en-US" sz="1600" baseline="30000" dirty="0"/>
              <a:t>nd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System orientation</a:t>
            </a:r>
          </a:p>
          <a:p>
            <a:r>
              <a:rPr lang="en-US" sz="1600" dirty="0"/>
              <a:t>February 4</a:t>
            </a:r>
            <a:r>
              <a:rPr lang="en-US" sz="1600" baseline="30000" dirty="0"/>
              <a:t>th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Communications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Actuation tests</a:t>
            </a:r>
          </a:p>
          <a:p>
            <a:r>
              <a:rPr lang="en-US" sz="1600" dirty="0"/>
              <a:t>February 7</a:t>
            </a:r>
            <a:r>
              <a:rPr lang="en-US" sz="1600" baseline="30000" dirty="0"/>
              <a:t>th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Rigorous emergency state handling, communication tests, thermal tests, and control loop testing</a:t>
            </a:r>
          </a:p>
          <a:p>
            <a:r>
              <a:rPr lang="en-US" sz="1800" dirty="0"/>
              <a:t>February 14</a:t>
            </a:r>
            <a:r>
              <a:rPr lang="en-US" sz="1800" baseline="30000" dirty="0"/>
              <a:t>th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SET ready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C53944-3697-99A2-6018-62CC8EE0A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|  PROGRESS &amp; SCHEDULE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93855BE8-F82E-3396-0331-0D867E3212A4}"/>
              </a:ext>
            </a:extLst>
          </p:cNvPr>
          <p:cNvSpPr txBox="1">
            <a:spLocks/>
          </p:cNvSpPr>
          <p:nvPr/>
        </p:nvSpPr>
        <p:spPr>
          <a:xfrm>
            <a:off x="4493343" y="657928"/>
            <a:ext cx="4077437" cy="3827644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i="0" kern="1200" baseline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Franklin Gothic Book"/>
              </a:defRPr>
            </a:lvl1pPr>
            <a:lvl2pPr marL="752475" indent="-3175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6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2pPr>
            <a:lvl3pPr marL="1150938" indent="-2349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4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24F01D08-B9FE-C5CC-4160-4C64607F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6" r="1252"/>
          <a:stretch/>
        </p:blipFill>
        <p:spPr>
          <a:xfrm>
            <a:off x="6205014" y="657928"/>
            <a:ext cx="2718377" cy="323821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Content Placeholder 5" descr="Graphical user interface&#10;&#10;Description automatically generated">
            <a:extLst>
              <a:ext uri="{FF2B5EF4-FFF2-40B4-BE49-F238E27FC236}">
                <a16:creationId xmlns:a16="http://schemas.microsoft.com/office/drawing/2014/main" id="{DD0B9DC4-273D-9388-E8C8-31FDFEB3B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686" y="657928"/>
            <a:ext cx="2718377" cy="362544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27088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6086</TotalTime>
  <Words>43</Words>
  <Application>Microsoft Office PowerPoint</Application>
  <PresentationFormat>On-screen Show (16:9)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|  PROGRESS &amp; SCHEDULE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633</cp:revision>
  <dcterms:created xsi:type="dcterms:W3CDTF">2015-09-29T16:05:30Z</dcterms:created>
  <dcterms:modified xsi:type="dcterms:W3CDTF">2023-01-30T23:02:20Z</dcterms:modified>
</cp:coreProperties>
</file>