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3751883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Actuator Box PCB assembled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Control Box main board and Display Board assembled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3D printing interior mounting brackets</a:t>
            </a:r>
          </a:p>
          <a:p>
            <a:r>
              <a:rPr lang="en-US" dirty="0">
                <a:solidFill>
                  <a:srgbClr val="C0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Assemble components in each 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Make wire harnesses/connectors for power and data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System testing using TOPS procedure scripts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ASSEMBLY</a:t>
            </a:r>
          </a:p>
        </p:txBody>
      </p:sp>
      <p:pic>
        <p:nvPicPr>
          <p:cNvPr id="6" name="Picture 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D1638AC3-9DAF-728C-CE86-9CFC281633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9" t="5357" r="2782" b="12353"/>
          <a:stretch/>
        </p:blipFill>
        <p:spPr>
          <a:xfrm>
            <a:off x="4022271" y="762829"/>
            <a:ext cx="4786009" cy="317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6084</TotalTime>
  <Words>47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ASSEMBLY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628</cp:revision>
  <dcterms:created xsi:type="dcterms:W3CDTF">2015-09-29T16:05:30Z</dcterms:created>
  <dcterms:modified xsi:type="dcterms:W3CDTF">2023-01-22T23:08:36Z</dcterms:modified>
</cp:coreProperties>
</file>