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73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" initials="K" lastIdx="1" clrIdx="0">
    <p:extLst>
      <p:ext uri="{19B8F6BF-5375-455C-9EA6-DF929625EA0E}">
        <p15:presenceInfo xmlns:p15="http://schemas.microsoft.com/office/powerpoint/2012/main" userId="29dfdd7670eec3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D7E4BD"/>
    <a:srgbClr val="4B1311"/>
    <a:srgbClr val="FF99CC"/>
    <a:srgbClr val="FFCCCC"/>
    <a:srgbClr val="FFCC99"/>
    <a:srgbClr val="FF9999"/>
    <a:srgbClr val="2C2C2C"/>
    <a:srgbClr val="7F7F7F"/>
    <a:srgbClr val="330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F500A-3E24-445F-A375-6D1C0DAFE21B}" v="25" dt="2022-10-02T22:19:54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6" autoAdjust="0"/>
    <p:restoredTop sz="91911" autoAdjust="0"/>
  </p:normalViewPr>
  <p:slideViewPr>
    <p:cSldViewPr snapToGrid="0" snapToObjects="1">
      <p:cViewPr varScale="1">
        <p:scale>
          <a:sx n="108" d="100"/>
          <a:sy n="108" d="100"/>
        </p:scale>
        <p:origin x="102" y="5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pchurch, Judson" userId="b3bc6952-0f47-4801-a3f9-0c102fbc8946" providerId="ADAL" clId="{6AEF500A-3E24-445F-A375-6D1C0DAFE21B}"/>
    <pc:docChg chg="undo custSel delSld modSld">
      <pc:chgData name="Upchurch, Judson" userId="b3bc6952-0f47-4801-a3f9-0c102fbc8946" providerId="ADAL" clId="{6AEF500A-3E24-445F-A375-6D1C0DAFE21B}" dt="2022-10-02T22:27:20.526" v="523" actId="14100"/>
      <pc:docMkLst>
        <pc:docMk/>
      </pc:docMkLst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74642856" sldId="263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948510217" sldId="265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409215176" sldId="268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658258205" sldId="28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4091593693" sldId="298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652416534" sldId="299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049242379" sldId="30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444917231" sldId="362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919083225" sldId="369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609533530" sldId="371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377590873" sldId="372"/>
        </pc:sldMkLst>
      </pc:sldChg>
      <pc:sldChg chg="addSp delSp modSp mod">
        <pc:chgData name="Upchurch, Judson" userId="b3bc6952-0f47-4801-a3f9-0c102fbc8946" providerId="ADAL" clId="{6AEF500A-3E24-445F-A375-6D1C0DAFE21B}" dt="2022-10-02T22:27:20.526" v="523" actId="14100"/>
        <pc:sldMkLst>
          <pc:docMk/>
          <pc:sldMk cId="2138772294" sldId="373"/>
        </pc:sldMkLst>
        <pc:spChg chg="mod">
          <ac:chgData name="Upchurch, Judson" userId="b3bc6952-0f47-4801-a3f9-0c102fbc8946" providerId="ADAL" clId="{6AEF500A-3E24-445F-A375-6D1C0DAFE21B}" dt="2022-10-02T22:26:57.913" v="521" actId="20577"/>
          <ac:spMkLst>
            <pc:docMk/>
            <pc:sldMk cId="2138772294" sldId="373"/>
            <ac:spMk id="2" creationId="{A592D673-5670-4CCF-B5A6-4355CAB53352}"/>
          </ac:spMkLst>
        </pc:spChg>
        <pc:spChg chg="mod">
          <ac:chgData name="Upchurch, Judson" userId="b3bc6952-0f47-4801-a3f9-0c102fbc8946" providerId="ADAL" clId="{6AEF500A-3E24-445F-A375-6D1C0DAFE21B}" dt="2022-09-25T21:27:08.854" v="14" actId="20577"/>
          <ac:spMkLst>
            <pc:docMk/>
            <pc:sldMk cId="2138772294" sldId="373"/>
            <ac:spMk id="3" creationId="{E9D7B877-8324-43FF-A0D0-32765AEBCE8D}"/>
          </ac:spMkLst>
        </pc:spChg>
        <pc:picChg chg="add del mod">
          <ac:chgData name="Upchurch, Judson" userId="b3bc6952-0f47-4801-a3f9-0c102fbc8946" providerId="ADAL" clId="{6AEF500A-3E24-445F-A375-6D1C0DAFE21B}" dt="2022-10-02T22:13:51.580" v="194" actId="478"/>
          <ac:picMkLst>
            <pc:docMk/>
            <pc:sldMk cId="2138772294" sldId="373"/>
            <ac:picMk id="4" creationId="{3856E650-07D8-E103-5AC0-6ADAD0B3D67A}"/>
          </ac:picMkLst>
        </pc:picChg>
        <pc:picChg chg="add mod">
          <ac:chgData name="Upchurch, Judson" userId="b3bc6952-0f47-4801-a3f9-0c102fbc8946" providerId="ADAL" clId="{6AEF500A-3E24-445F-A375-6D1C0DAFE21B}" dt="2022-10-02T22:27:17.986" v="522" actId="1076"/>
          <ac:picMkLst>
            <pc:docMk/>
            <pc:sldMk cId="2138772294" sldId="373"/>
            <ac:picMk id="6" creationId="{8C9A9423-B71E-FB3B-512A-0F7D862233CB}"/>
          </ac:picMkLst>
        </pc:picChg>
        <pc:picChg chg="del">
          <ac:chgData name="Upchurch, Judson" userId="b3bc6952-0f47-4801-a3f9-0c102fbc8946" providerId="ADAL" clId="{6AEF500A-3E24-445F-A375-6D1C0DAFE21B}" dt="2022-09-25T21:26:38.999" v="3" actId="478"/>
          <ac:picMkLst>
            <pc:docMk/>
            <pc:sldMk cId="2138772294" sldId="373"/>
            <ac:picMk id="7" creationId="{E46BED48-ED3C-31F7-D0B4-8FA98E6250E9}"/>
          </ac:picMkLst>
        </pc:picChg>
        <pc:picChg chg="add mod modCrop">
          <ac:chgData name="Upchurch, Judson" userId="b3bc6952-0f47-4801-a3f9-0c102fbc8946" providerId="ADAL" clId="{6AEF500A-3E24-445F-A375-6D1C0DAFE21B}" dt="2022-10-02T22:27:20.526" v="523" actId="14100"/>
          <ac:picMkLst>
            <pc:docMk/>
            <pc:sldMk cId="2138772294" sldId="373"/>
            <ac:picMk id="8" creationId="{7A829D5C-B7D2-CDDE-BAD2-CA6374B00696}"/>
          </ac:picMkLst>
        </pc:picChg>
        <pc:picChg chg="add del mod">
          <ac:chgData name="Upchurch, Judson" userId="b3bc6952-0f47-4801-a3f9-0c102fbc8946" providerId="ADAL" clId="{6AEF500A-3E24-445F-A375-6D1C0DAFE21B}" dt="2022-10-02T22:13:51.923" v="195" actId="478"/>
          <ac:picMkLst>
            <pc:docMk/>
            <pc:sldMk cId="2138772294" sldId="373"/>
            <ac:picMk id="1026" creationId="{C79FDC5E-68D8-8DAD-CE83-7206BF959B6D}"/>
          </ac:picMkLst>
        </pc:picChg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1256918244" sldId="374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271639000" sldId="375"/>
        </pc:sldMkLst>
      </pc:sldChg>
      <pc:sldChg chg="del">
        <pc:chgData name="Upchurch, Judson" userId="b3bc6952-0f47-4801-a3f9-0c102fbc8946" providerId="ADAL" clId="{6AEF500A-3E24-445F-A375-6D1C0DAFE21B}" dt="2022-09-25T21:26:30.155" v="0" actId="47"/>
        <pc:sldMkLst>
          <pc:docMk/>
          <pc:sldMk cId="430362322" sldId="376"/>
        </pc:sldMkLst>
      </pc:sldChg>
      <pc:sldChg chg="del">
        <pc:chgData name="Upchurch, Judson" userId="b3bc6952-0f47-4801-a3f9-0c102fbc8946" providerId="ADAL" clId="{6AEF500A-3E24-445F-A375-6D1C0DAFE21B}" dt="2022-09-25T21:26:32.958" v="1" actId="47"/>
        <pc:sldMkLst>
          <pc:docMk/>
          <pc:sldMk cId="3348656049" sldId="3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92D673-5670-4CCF-B5A6-4355CAB533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9" y="762829"/>
            <a:ext cx="4443653" cy="382764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UPDATES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Continued development on Actuator Box schematic.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Started CAN Bus transceiver with Arduino.</a:t>
            </a:r>
          </a:p>
          <a:p>
            <a:r>
              <a:rPr lang="en-US" dirty="0">
                <a:solidFill>
                  <a:srgbClr val="FF0000"/>
                </a:solidFill>
              </a:rPr>
              <a:t>REMAINING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Control Box schematic.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Actuation Box software block diagram.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Continue CAN Bus transceiver tests with Arduino.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Define CAN packet structure for commands and data reports.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D7B877-8324-43FF-A0D0-32765AE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| SCHEMATICS AND CAN COMMUNICATION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1F42D5-DAB6-4876-F36E-C60D4C1BA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144" y="865715"/>
            <a:ext cx="4369522" cy="347562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877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10479</TotalTime>
  <Words>53</Words>
  <Application>Microsoft Office PowerPoint</Application>
  <PresentationFormat>On-screen Show (16:9)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| SCHEMATICS AND CAN COMMUNICATION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822</cp:revision>
  <dcterms:created xsi:type="dcterms:W3CDTF">2015-09-29T16:05:30Z</dcterms:created>
  <dcterms:modified xsi:type="dcterms:W3CDTF">2022-10-24T03:19:10Z</dcterms:modified>
</cp:coreProperties>
</file>