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351" r:id="rId2"/>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CC"/>
    <a:srgbClr val="FFCCCC"/>
    <a:srgbClr val="FFCC99"/>
    <a:srgbClr val="FF9999"/>
    <a:srgbClr val="2C2C2C"/>
    <a:srgbClr val="4B1311"/>
    <a:srgbClr val="7F7F7F"/>
    <a:srgbClr val="330217"/>
    <a:srgbClr val="500000"/>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337" autoAdjust="0"/>
    <p:restoredTop sz="91911" autoAdjust="0"/>
  </p:normalViewPr>
  <p:slideViewPr>
    <p:cSldViewPr snapToGrid="0" snapToObjects="1">
      <p:cViewPr varScale="1">
        <p:scale>
          <a:sx n="46" d="100"/>
          <a:sy n="46" d="100"/>
        </p:scale>
        <p:origin x="2096" y="44"/>
      </p:cViewPr>
      <p:guideLst>
        <p:guide orient="horz" pos="1620"/>
        <p:guide pos="2880"/>
      </p:guideLst>
    </p:cSldViewPr>
  </p:slideViewPr>
  <p:notesTextViewPr>
    <p:cViewPr>
      <p:scale>
        <a:sx n="100" d="100"/>
        <a:sy n="100" d="100"/>
      </p:scale>
      <p:origin x="0" y="0"/>
    </p:cViewPr>
  </p:notesTextViewPr>
  <p:notesViewPr>
    <p:cSldViewPr snapToGrid="0" snapToObjects="1">
      <p:cViewPr varScale="1">
        <p:scale>
          <a:sx n="124" d="100"/>
          <a:sy n="124" d="100"/>
        </p:scale>
        <p:origin x="4950" y="96"/>
      </p:cViewPr>
      <p:guideLst/>
    </p:cSldViewPr>
  </p:notes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gan Bibb" userId="3a54407f4ec3573c" providerId="LiveId" clId="{B98326E5-33F0-423C-81FA-DC7220B9B484}"/>
    <pc:docChg chg="modSld">
      <pc:chgData name="Logan Bibb" userId="3a54407f4ec3573c" providerId="LiveId" clId="{B98326E5-33F0-423C-81FA-DC7220B9B484}" dt="2022-09-25T21:36:53.886" v="2" actId="20577"/>
      <pc:docMkLst>
        <pc:docMk/>
      </pc:docMkLst>
      <pc:sldChg chg="modSp mod">
        <pc:chgData name="Logan Bibb" userId="3a54407f4ec3573c" providerId="LiveId" clId="{B98326E5-33F0-423C-81FA-DC7220B9B484}" dt="2022-09-25T21:36:53.886" v="2" actId="20577"/>
        <pc:sldMkLst>
          <pc:docMk/>
          <pc:sldMk cId="308646367" sldId="351"/>
        </pc:sldMkLst>
        <pc:spChg chg="mod">
          <ac:chgData name="Logan Bibb" userId="3a54407f4ec3573c" providerId="LiveId" clId="{B98326E5-33F0-423C-81FA-DC7220B9B484}" dt="2022-09-25T21:36:53.886" v="2" actId="20577"/>
          <ac:spMkLst>
            <pc:docMk/>
            <pc:sldMk cId="308646367" sldId="351"/>
            <ac:spMk id="3" creationId="{A6A91AF5-A907-2349-9EB9-EF122C341766}"/>
          </ac:spMkLst>
        </pc:spChg>
      </pc:sldChg>
    </pc:docChg>
  </pc:docChgLst>
  <pc:docChgLst>
    <pc:chgData name="Logan Bibb" userId="3a54407f4ec3573c" providerId="LiveId" clId="{0DCC4D9D-BE9E-4270-85BE-46666560D76C}"/>
    <pc:docChg chg="undo custSel modSld">
      <pc:chgData name="Logan Bibb" userId="3a54407f4ec3573c" providerId="LiveId" clId="{0DCC4D9D-BE9E-4270-85BE-46666560D76C}" dt="2022-04-11T01:01:03.039" v="39" actId="6549"/>
      <pc:docMkLst>
        <pc:docMk/>
      </pc:docMkLst>
      <pc:sldChg chg="modSp mod">
        <pc:chgData name="Logan Bibb" userId="3a54407f4ec3573c" providerId="LiveId" clId="{0DCC4D9D-BE9E-4270-85BE-46666560D76C}" dt="2022-04-11T01:01:03.039" v="39" actId="6549"/>
        <pc:sldMkLst>
          <pc:docMk/>
          <pc:sldMk cId="308646367" sldId="351"/>
        </pc:sldMkLst>
        <pc:spChg chg="mod">
          <ac:chgData name="Logan Bibb" userId="3a54407f4ec3573c" providerId="LiveId" clId="{0DCC4D9D-BE9E-4270-85BE-46666560D76C}" dt="2022-04-11T01:01:03.039" v="39" actId="6549"/>
          <ac:spMkLst>
            <pc:docMk/>
            <pc:sldMk cId="308646367" sldId="351"/>
            <ac:spMk id="2" creationId="{0D866CCF-2CB7-8243-A714-DD07B62058FD}"/>
          </ac:spMkLst>
        </pc:spChg>
        <pc:spChg chg="mod">
          <ac:chgData name="Logan Bibb" userId="3a54407f4ec3573c" providerId="LiveId" clId="{0DCC4D9D-BE9E-4270-85BE-46666560D76C}" dt="2022-04-11T01:00:39.033" v="19" actId="20577"/>
          <ac:spMkLst>
            <pc:docMk/>
            <pc:sldMk cId="308646367" sldId="351"/>
            <ac:spMk id="3" creationId="{A6A91AF5-A907-2349-9EB9-EF122C341766}"/>
          </ac:spMkLst>
        </pc:spChg>
        <pc:picChg chg="mod">
          <ac:chgData name="Logan Bibb" userId="3a54407f4ec3573c" providerId="LiveId" clId="{0DCC4D9D-BE9E-4270-85BE-46666560D76C}" dt="2022-04-11T01:00:19.831" v="1" actId="1582"/>
          <ac:picMkLst>
            <pc:docMk/>
            <pc:sldMk cId="308646367" sldId="351"/>
            <ac:picMk id="6" creationId="{3F4ADB95-2C9C-4B0D-81A6-CE89ECD369C3}"/>
          </ac:picMkLst>
        </pc:picChg>
      </pc:sldChg>
    </pc:docChg>
  </pc:docChgLst>
  <pc:docChgLst>
    <pc:chgData name="Logan Bibb" userId="3a54407f4ec3573c" providerId="LiveId" clId="{22953E49-7086-4BAD-B207-7A11C0293DF3}"/>
    <pc:docChg chg="modSld">
      <pc:chgData name="Logan Bibb" userId="3a54407f4ec3573c" providerId="LiveId" clId="{22953E49-7086-4BAD-B207-7A11C0293DF3}" dt="2022-04-04T21:53:08.868" v="39" actId="108"/>
      <pc:docMkLst>
        <pc:docMk/>
      </pc:docMkLst>
      <pc:sldChg chg="modSp mod">
        <pc:chgData name="Logan Bibb" userId="3a54407f4ec3573c" providerId="LiveId" clId="{22953E49-7086-4BAD-B207-7A11C0293DF3}" dt="2022-04-04T21:53:08.868" v="39" actId="108"/>
        <pc:sldMkLst>
          <pc:docMk/>
          <pc:sldMk cId="308646367" sldId="351"/>
        </pc:sldMkLst>
        <pc:spChg chg="mod">
          <ac:chgData name="Logan Bibb" userId="3a54407f4ec3573c" providerId="LiveId" clId="{22953E49-7086-4BAD-B207-7A11C0293DF3}" dt="2022-04-04T21:53:08.868" v="39" actId="108"/>
          <ac:spMkLst>
            <pc:docMk/>
            <pc:sldMk cId="308646367" sldId="351"/>
            <ac:spMk id="2" creationId="{0D866CCF-2CB7-8243-A714-DD07B62058FD}"/>
          </ac:spMkLst>
        </pc:spChg>
        <pc:spChg chg="mod">
          <ac:chgData name="Logan Bibb" userId="3a54407f4ec3573c" providerId="LiveId" clId="{22953E49-7086-4BAD-B207-7A11C0293DF3}" dt="2022-04-04T21:52:10.982" v="37" actId="20577"/>
          <ac:spMkLst>
            <pc:docMk/>
            <pc:sldMk cId="308646367" sldId="351"/>
            <ac:spMk id="3" creationId="{A6A91AF5-A907-2349-9EB9-EF122C34176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CAEB9F-0C17-4105-AE3D-DBD6D034DC9B}" type="datetimeFigureOut">
              <a:rPr lang="en-US" smtClean="0"/>
              <a:t>4/24/2023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96C903-2D6A-46BD-8E2F-969A2F44436E}" type="slidenum">
              <a:rPr lang="en-US" smtClean="0"/>
              <a:t>‹#›</a:t>
            </a:fld>
            <a:endParaRPr lang="en-US"/>
          </a:p>
        </p:txBody>
      </p:sp>
    </p:spTree>
    <p:extLst>
      <p:ext uri="{BB962C8B-B14F-4D97-AF65-F5344CB8AC3E}">
        <p14:creationId xmlns:p14="http://schemas.microsoft.com/office/powerpoint/2010/main" val="18273795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96C903-2D6A-46BD-8E2F-969A2F44436E}" type="slidenum">
              <a:rPr lang="en-US" smtClean="0"/>
              <a:t>1</a:t>
            </a:fld>
            <a:endParaRPr lang="en-US"/>
          </a:p>
        </p:txBody>
      </p:sp>
    </p:spTree>
    <p:extLst>
      <p:ext uri="{BB962C8B-B14F-4D97-AF65-F5344CB8AC3E}">
        <p14:creationId xmlns:p14="http://schemas.microsoft.com/office/powerpoint/2010/main" val="16090877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3"/>
          <p:cNvSpPr/>
          <p:nvPr userDrawn="1"/>
        </p:nvSpPr>
        <p:spPr>
          <a:xfrm rot="10800000">
            <a:off x="7605133" y="4803093"/>
            <a:ext cx="1552506" cy="222250"/>
          </a:xfrm>
          <a:custGeom>
            <a:avLst/>
            <a:gdLst>
              <a:gd name="connsiteX0" fmla="*/ 0 w 5074708"/>
              <a:gd name="connsiteY0" fmla="*/ 0 h 222250"/>
              <a:gd name="connsiteX1" fmla="*/ 5074708 w 5074708"/>
              <a:gd name="connsiteY1" fmla="*/ 0 h 222250"/>
              <a:gd name="connsiteX2" fmla="*/ 5074708 w 5074708"/>
              <a:gd name="connsiteY2" fmla="*/ 222250 h 222250"/>
              <a:gd name="connsiteX3" fmla="*/ 0 w 5074708"/>
              <a:gd name="connsiteY3" fmla="*/ 222250 h 222250"/>
              <a:gd name="connsiteX4" fmla="*/ 0 w 5074708"/>
              <a:gd name="connsiteY4" fmla="*/ 0 h 222250"/>
              <a:gd name="connsiteX0" fmla="*/ 0 w 5296958"/>
              <a:gd name="connsiteY0" fmla="*/ 0 h 222250"/>
              <a:gd name="connsiteX1" fmla="*/ 5296958 w 5296958"/>
              <a:gd name="connsiteY1" fmla="*/ 0 h 222250"/>
              <a:gd name="connsiteX2" fmla="*/ 5074708 w 5296958"/>
              <a:gd name="connsiteY2" fmla="*/ 222250 h 222250"/>
              <a:gd name="connsiteX3" fmla="*/ 0 w 5296958"/>
              <a:gd name="connsiteY3" fmla="*/ 222250 h 222250"/>
              <a:gd name="connsiteX4" fmla="*/ 0 w 5296958"/>
              <a:gd name="connsiteY4" fmla="*/ 0 h 222250"/>
              <a:gd name="connsiteX0" fmla="*/ 0 w 5296958"/>
              <a:gd name="connsiteY0" fmla="*/ 0 h 226347"/>
              <a:gd name="connsiteX1" fmla="*/ 5296958 w 5296958"/>
              <a:gd name="connsiteY1" fmla="*/ 0 h 226347"/>
              <a:gd name="connsiteX2" fmla="*/ 5074708 w 5296958"/>
              <a:gd name="connsiteY2" fmla="*/ 222250 h 226347"/>
              <a:gd name="connsiteX3" fmla="*/ 3752645 w 5296958"/>
              <a:gd name="connsiteY3" fmla="*/ 226347 h 226347"/>
              <a:gd name="connsiteX4" fmla="*/ 0 w 5296958"/>
              <a:gd name="connsiteY4" fmla="*/ 0 h 226347"/>
              <a:gd name="connsiteX0" fmla="*/ 0 w 5296958"/>
              <a:gd name="connsiteY0" fmla="*/ 0 h 222250"/>
              <a:gd name="connsiteX1" fmla="*/ 5296958 w 5296958"/>
              <a:gd name="connsiteY1" fmla="*/ 0 h 222250"/>
              <a:gd name="connsiteX2" fmla="*/ 5074708 w 5296958"/>
              <a:gd name="connsiteY2" fmla="*/ 222250 h 222250"/>
              <a:gd name="connsiteX3" fmla="*/ 3703484 w 5296958"/>
              <a:gd name="connsiteY3" fmla="*/ 222250 h 222250"/>
              <a:gd name="connsiteX4" fmla="*/ 0 w 5296958"/>
              <a:gd name="connsiteY4" fmla="*/ 0 h 222250"/>
              <a:gd name="connsiteX0" fmla="*/ 57355 w 1593474"/>
              <a:gd name="connsiteY0" fmla="*/ 4097 h 222250"/>
              <a:gd name="connsiteX1" fmla="*/ 1593474 w 1593474"/>
              <a:gd name="connsiteY1" fmla="*/ 0 h 222250"/>
              <a:gd name="connsiteX2" fmla="*/ 1371224 w 1593474"/>
              <a:gd name="connsiteY2" fmla="*/ 222250 h 222250"/>
              <a:gd name="connsiteX3" fmla="*/ 0 w 1593474"/>
              <a:gd name="connsiteY3" fmla="*/ 222250 h 222250"/>
              <a:gd name="connsiteX4" fmla="*/ 57355 w 1593474"/>
              <a:gd name="connsiteY4" fmla="*/ 4097 h 222250"/>
              <a:gd name="connsiteX0" fmla="*/ 45064 w 1593474"/>
              <a:gd name="connsiteY0" fmla="*/ 0 h 222250"/>
              <a:gd name="connsiteX1" fmla="*/ 1593474 w 1593474"/>
              <a:gd name="connsiteY1" fmla="*/ 0 h 222250"/>
              <a:gd name="connsiteX2" fmla="*/ 1371224 w 1593474"/>
              <a:gd name="connsiteY2" fmla="*/ 222250 h 222250"/>
              <a:gd name="connsiteX3" fmla="*/ 0 w 1593474"/>
              <a:gd name="connsiteY3" fmla="*/ 222250 h 222250"/>
              <a:gd name="connsiteX4" fmla="*/ 45064 w 1593474"/>
              <a:gd name="connsiteY4" fmla="*/ 0 h 222250"/>
              <a:gd name="connsiteX0" fmla="*/ 4096 w 1552506"/>
              <a:gd name="connsiteY0" fmla="*/ 0 h 222250"/>
              <a:gd name="connsiteX1" fmla="*/ 1552506 w 1552506"/>
              <a:gd name="connsiteY1" fmla="*/ 0 h 222250"/>
              <a:gd name="connsiteX2" fmla="*/ 1330256 w 1552506"/>
              <a:gd name="connsiteY2" fmla="*/ 222250 h 222250"/>
              <a:gd name="connsiteX3" fmla="*/ 0 w 1552506"/>
              <a:gd name="connsiteY3" fmla="*/ 222250 h 222250"/>
              <a:gd name="connsiteX4" fmla="*/ 4096 w 1552506"/>
              <a:gd name="connsiteY4" fmla="*/ 0 h 222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2506" h="222250">
                <a:moveTo>
                  <a:pt x="4096" y="0"/>
                </a:moveTo>
                <a:lnTo>
                  <a:pt x="1552506" y="0"/>
                </a:lnTo>
                <a:lnTo>
                  <a:pt x="1330256" y="222250"/>
                </a:lnTo>
                <a:lnTo>
                  <a:pt x="0" y="222250"/>
                </a:lnTo>
                <a:cubicBezTo>
                  <a:pt x="1365" y="148167"/>
                  <a:pt x="2731" y="74083"/>
                  <a:pt x="4096" y="0"/>
                </a:cubicBezTo>
                <a:close/>
              </a:path>
            </a:pathLst>
          </a:cu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931826" y="4767263"/>
            <a:ext cx="526374" cy="273844"/>
          </a:xfrm>
          <a:prstGeom prst="rect">
            <a:avLst/>
          </a:prstGeom>
        </p:spPr>
        <p:txBody>
          <a:bodyPr/>
          <a:lstStyle>
            <a:lvl1pPr>
              <a:defRPr sz="1000">
                <a:solidFill>
                  <a:schemeClr val="bg1"/>
                </a:solidFill>
              </a:defRPr>
            </a:lvl1pPr>
          </a:lstStyle>
          <a:p>
            <a:fld id="{03F0DBDA-19F5-6D47-A4E1-B43E2A4AA82E}" type="slidenum">
              <a:rPr lang="en-US" smtClean="0"/>
              <a:pPr/>
              <a:t>‹#›</a:t>
            </a:fld>
            <a:endParaRPr lang="en-US" dirty="0"/>
          </a:p>
        </p:txBody>
      </p:sp>
      <p:pic>
        <p:nvPicPr>
          <p:cNvPr id="17" name="Picture 16" descr="16x9PPBackground.psd"/>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70244" cy="5143500"/>
          </a:xfrm>
          <a:prstGeom prst="rect">
            <a:avLst/>
          </a:prstGeom>
        </p:spPr>
      </p:pic>
      <p:sp>
        <p:nvSpPr>
          <p:cNvPr id="9" name="Picture Placeholder 8"/>
          <p:cNvSpPr>
            <a:spLocks noGrp="1"/>
          </p:cNvSpPr>
          <p:nvPr>
            <p:ph type="pic" sz="quarter" idx="16"/>
          </p:nvPr>
        </p:nvSpPr>
        <p:spPr>
          <a:xfrm>
            <a:off x="255699" y="0"/>
            <a:ext cx="3018999" cy="5143500"/>
          </a:xfrm>
          <a:prstGeom prst="rect">
            <a:avLst/>
          </a:prstGeom>
          <a:ln w="38100" cap="rnd">
            <a:noFill/>
          </a:ln>
        </p:spPr>
        <p:txBody>
          <a:bodyPr/>
          <a:lstStyle>
            <a:lvl1pPr marL="0" indent="0">
              <a:buNone/>
              <a:defRPr b="0" i="0">
                <a:latin typeface="Franklin Gothic Medium Cond" panose="020B0606030402020204" pitchFamily="34" charset="0"/>
              </a:defRPr>
            </a:lvl1pPr>
          </a:lstStyle>
          <a:p>
            <a:endParaRPr lang="en-US" dirty="0"/>
          </a:p>
        </p:txBody>
      </p:sp>
      <p:sp>
        <p:nvSpPr>
          <p:cNvPr id="21" name="Manual Input 20">
            <a:extLst>
              <a:ext uri="{FF2B5EF4-FFF2-40B4-BE49-F238E27FC236}">
                <a16:creationId xmlns:a16="http://schemas.microsoft.com/office/drawing/2014/main" id="{87E0F749-A2E9-C147-AFC6-19DAA0105A04}"/>
              </a:ext>
            </a:extLst>
          </p:cNvPr>
          <p:cNvSpPr/>
          <p:nvPr userDrawn="1"/>
        </p:nvSpPr>
        <p:spPr>
          <a:xfrm rot="5400000" flipH="1" flipV="1">
            <a:off x="6752109" y="923974"/>
            <a:ext cx="892363" cy="3908648"/>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107"/>
              <a:gd name="connsiteY0" fmla="*/ 2627 h 10000"/>
              <a:gd name="connsiteX1" fmla="*/ 10107 w 10107"/>
              <a:gd name="connsiteY1" fmla="*/ 0 h 10000"/>
              <a:gd name="connsiteX2" fmla="*/ 10107 w 10107"/>
              <a:gd name="connsiteY2" fmla="*/ 10000 h 10000"/>
              <a:gd name="connsiteX3" fmla="*/ 107 w 10107"/>
              <a:gd name="connsiteY3" fmla="*/ 10000 h 10000"/>
              <a:gd name="connsiteX4" fmla="*/ 0 w 10107"/>
              <a:gd name="connsiteY4" fmla="*/ 2627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07" h="10000">
                <a:moveTo>
                  <a:pt x="0" y="2627"/>
                </a:moveTo>
                <a:lnTo>
                  <a:pt x="10107" y="0"/>
                </a:lnTo>
                <a:lnTo>
                  <a:pt x="10107" y="10000"/>
                </a:lnTo>
                <a:lnTo>
                  <a:pt x="107" y="10000"/>
                </a:lnTo>
                <a:cubicBezTo>
                  <a:pt x="71" y="7542"/>
                  <a:pt x="36" y="5085"/>
                  <a:pt x="0" y="2627"/>
                </a:cubicBezTo>
                <a:close/>
              </a:path>
            </a:pathLst>
          </a:custGeom>
          <a:solidFill>
            <a:srgbClr val="4B13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a:latin typeface="Franklin Gothic Medium Cond" panose="020B0606030402020204" pitchFamily="34" charset="0"/>
            </a:endParaRPr>
          </a:p>
        </p:txBody>
      </p:sp>
      <p:sp>
        <p:nvSpPr>
          <p:cNvPr id="27" name="Text Placeholder 2"/>
          <p:cNvSpPr>
            <a:spLocks noGrp="1"/>
          </p:cNvSpPr>
          <p:nvPr>
            <p:ph type="body" sz="quarter" idx="17" hasCustomPrompt="1"/>
          </p:nvPr>
        </p:nvSpPr>
        <p:spPr>
          <a:xfrm>
            <a:off x="6461124" y="2480815"/>
            <a:ext cx="2454275" cy="446166"/>
          </a:xfrm>
          <a:prstGeom prst="rect">
            <a:avLst/>
          </a:prstGeom>
        </p:spPr>
        <p:txBody>
          <a:bodyPr anchor="ctr"/>
          <a:lstStyle>
            <a:lvl1pPr marL="0" indent="0" algn="r">
              <a:buNone/>
              <a:defRPr sz="2400" b="0" i="0" baseline="0">
                <a:solidFill>
                  <a:schemeClr val="bg1"/>
                </a:solidFill>
                <a:latin typeface="Franklin Gothic Medium Cond" panose="020B0606030402020204" pitchFamily="34" charset="0"/>
              </a:defRPr>
            </a:lvl1pPr>
          </a:lstStyle>
          <a:p>
            <a:pPr lvl="0"/>
            <a:r>
              <a:rPr lang="en-US" b="1" dirty="0"/>
              <a:t>TITLE</a:t>
            </a:r>
          </a:p>
        </p:txBody>
      </p:sp>
      <p:sp>
        <p:nvSpPr>
          <p:cNvPr id="22" name="Text Placeholder 2"/>
          <p:cNvSpPr>
            <a:spLocks noGrp="1"/>
          </p:cNvSpPr>
          <p:nvPr>
            <p:ph type="body" sz="quarter" idx="14" hasCustomPrompt="1"/>
          </p:nvPr>
        </p:nvSpPr>
        <p:spPr>
          <a:xfrm>
            <a:off x="6461124" y="2931502"/>
            <a:ext cx="2454275" cy="306481"/>
          </a:xfrm>
          <a:prstGeom prst="rect">
            <a:avLst/>
          </a:prstGeom>
        </p:spPr>
        <p:txBody>
          <a:bodyPr anchor="ctr"/>
          <a:lstStyle>
            <a:lvl1pPr marL="0" indent="0" algn="r">
              <a:buNone/>
              <a:defRPr sz="1600" b="0" i="0" u="none" baseline="0">
                <a:solidFill>
                  <a:schemeClr val="bg1"/>
                </a:solidFill>
                <a:latin typeface="Franklin Gothic Medium Cond" panose="020B0606030402020204" pitchFamily="34" charset="0"/>
              </a:defRPr>
            </a:lvl1pPr>
          </a:lstStyle>
          <a:p>
            <a:pPr lvl="0"/>
            <a:r>
              <a:rPr lang="en-US" b="0" dirty="0"/>
              <a:t>SUBTITLE</a:t>
            </a:r>
            <a:endParaRPr lang="en-US" b="1" dirty="0"/>
          </a:p>
        </p:txBody>
      </p:sp>
      <p:sp>
        <p:nvSpPr>
          <p:cNvPr id="23" name="Manual Input 22">
            <a:extLst>
              <a:ext uri="{FF2B5EF4-FFF2-40B4-BE49-F238E27FC236}">
                <a16:creationId xmlns:a16="http://schemas.microsoft.com/office/drawing/2014/main" id="{05D90463-ED85-9D44-9EF0-E1669EEF57C9}"/>
              </a:ext>
            </a:extLst>
          </p:cNvPr>
          <p:cNvSpPr/>
          <p:nvPr userDrawn="1"/>
        </p:nvSpPr>
        <p:spPr>
          <a:xfrm rot="5400000" flipH="1" flipV="1">
            <a:off x="6806834" y="2797725"/>
            <a:ext cx="1828470" cy="2863084"/>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701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701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701"/>
                </a:moveTo>
                <a:lnTo>
                  <a:pt x="10000" y="0"/>
                </a:lnTo>
                <a:lnTo>
                  <a:pt x="10000" y="10000"/>
                </a:lnTo>
                <a:lnTo>
                  <a:pt x="0" y="10000"/>
                </a:lnTo>
                <a:lnTo>
                  <a:pt x="0" y="701"/>
                </a:lnTo>
                <a:close/>
              </a:path>
            </a:pathLst>
          </a:custGeom>
          <a:solidFill>
            <a:srgbClr val="4B13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dirty="0">
              <a:solidFill>
                <a:schemeClr val="tx1"/>
              </a:solidFill>
              <a:latin typeface="Franklin Gothic Medium Cond" panose="020B0606030402020204" pitchFamily="34" charset="0"/>
            </a:endParaRPr>
          </a:p>
        </p:txBody>
      </p:sp>
      <p:sp>
        <p:nvSpPr>
          <p:cNvPr id="24" name="Text Placeholder 2"/>
          <p:cNvSpPr>
            <a:spLocks noGrp="1"/>
          </p:cNvSpPr>
          <p:nvPr>
            <p:ph type="body" sz="quarter" idx="15" hasCustomPrompt="1"/>
          </p:nvPr>
        </p:nvSpPr>
        <p:spPr>
          <a:xfrm>
            <a:off x="6461123" y="3417961"/>
            <a:ext cx="2454275" cy="1607381"/>
          </a:xfrm>
          <a:prstGeom prst="rect">
            <a:avLst/>
          </a:prstGeom>
        </p:spPr>
        <p:txBody>
          <a:bodyPr/>
          <a:lstStyle>
            <a:lvl1pPr marL="0" marR="0" indent="0" algn="r" defTabSz="457200" rtl="0" eaLnBrk="1" fontAlgn="auto" latinLnBrk="0" hangingPunct="1">
              <a:lnSpc>
                <a:spcPct val="100000"/>
              </a:lnSpc>
              <a:spcBef>
                <a:spcPct val="20000"/>
              </a:spcBef>
              <a:spcAft>
                <a:spcPts val="0"/>
              </a:spcAft>
              <a:buClrTx/>
              <a:buSzTx/>
              <a:buFont typeface="Arial"/>
              <a:buNone/>
              <a:tabLst/>
              <a:defRPr sz="1200" b="0" i="0" baseline="0">
                <a:solidFill>
                  <a:schemeClr val="bg1"/>
                </a:solidFill>
                <a:latin typeface="Franklin Gothic Medium Cond" panose="020B0606030402020204" pitchFamily="34" charset="0"/>
              </a:defRPr>
            </a:lvl1pPr>
          </a:lstStyle>
          <a:p>
            <a:pPr lvl="0"/>
            <a:r>
              <a:rPr lang="en-US" b="1" dirty="0"/>
              <a:t>Last, First</a:t>
            </a:r>
          </a:p>
          <a:p>
            <a:pPr marL="0" marR="0" lvl="0" indent="0" algn="r" defTabSz="457200" rtl="0" eaLnBrk="1" fontAlgn="auto" latinLnBrk="0" hangingPunct="1">
              <a:lnSpc>
                <a:spcPct val="100000"/>
              </a:lnSpc>
              <a:spcBef>
                <a:spcPct val="20000"/>
              </a:spcBef>
              <a:spcAft>
                <a:spcPts val="0"/>
              </a:spcAft>
              <a:buClrTx/>
              <a:buSzTx/>
              <a:buFont typeface="Arial"/>
              <a:buNone/>
              <a:tabLst/>
              <a:defRPr/>
            </a:pPr>
            <a:r>
              <a:rPr lang="en-US" b="1" dirty="0"/>
              <a:t>Last, First</a:t>
            </a:r>
          </a:p>
          <a:p>
            <a:pPr marL="0" marR="0" lvl="0" indent="0" algn="r" defTabSz="457200" rtl="0" eaLnBrk="1" fontAlgn="auto" latinLnBrk="0" hangingPunct="1">
              <a:lnSpc>
                <a:spcPct val="100000"/>
              </a:lnSpc>
              <a:spcBef>
                <a:spcPct val="20000"/>
              </a:spcBef>
              <a:spcAft>
                <a:spcPts val="0"/>
              </a:spcAft>
              <a:buClrTx/>
              <a:buSzTx/>
              <a:buFont typeface="Arial"/>
              <a:buNone/>
              <a:tabLst/>
              <a:defRPr/>
            </a:pPr>
            <a:r>
              <a:rPr lang="en-US" b="1" dirty="0"/>
              <a:t>Last, First</a:t>
            </a:r>
          </a:p>
          <a:p>
            <a:pPr marL="0" marR="0" lvl="0" indent="0" algn="r" defTabSz="457200" rtl="0" eaLnBrk="1" fontAlgn="auto" latinLnBrk="0" hangingPunct="1">
              <a:lnSpc>
                <a:spcPct val="100000"/>
              </a:lnSpc>
              <a:spcBef>
                <a:spcPct val="20000"/>
              </a:spcBef>
              <a:spcAft>
                <a:spcPts val="0"/>
              </a:spcAft>
              <a:buClrTx/>
              <a:buSzTx/>
              <a:buFont typeface="Arial"/>
              <a:buNone/>
              <a:tabLst/>
              <a:defRPr/>
            </a:pPr>
            <a:r>
              <a:rPr lang="en-US" b="1" dirty="0"/>
              <a:t>Last, First</a:t>
            </a:r>
          </a:p>
          <a:p>
            <a:pPr marL="0" marR="0" lvl="0" indent="0" algn="r" defTabSz="457200" rtl="0" eaLnBrk="1" fontAlgn="auto" latinLnBrk="0" hangingPunct="1">
              <a:lnSpc>
                <a:spcPct val="100000"/>
              </a:lnSpc>
              <a:spcBef>
                <a:spcPct val="20000"/>
              </a:spcBef>
              <a:spcAft>
                <a:spcPts val="0"/>
              </a:spcAft>
              <a:buClrTx/>
              <a:buSzTx/>
              <a:buFont typeface="Arial"/>
              <a:buNone/>
              <a:tabLst/>
              <a:defRPr/>
            </a:pPr>
            <a:r>
              <a:rPr lang="en-US" b="1" dirty="0"/>
              <a:t>Last, First</a:t>
            </a:r>
          </a:p>
          <a:p>
            <a:pPr marL="0" marR="0" lvl="0" indent="0" algn="r" defTabSz="457200" rtl="0" eaLnBrk="1" fontAlgn="auto" latinLnBrk="0" hangingPunct="1">
              <a:lnSpc>
                <a:spcPct val="100000"/>
              </a:lnSpc>
              <a:spcBef>
                <a:spcPct val="20000"/>
              </a:spcBef>
              <a:spcAft>
                <a:spcPts val="0"/>
              </a:spcAft>
              <a:buClrTx/>
              <a:buSzTx/>
              <a:buFont typeface="Arial"/>
              <a:buNone/>
              <a:tabLst/>
              <a:defRPr/>
            </a:pPr>
            <a:r>
              <a:rPr lang="en-US" b="1" dirty="0"/>
              <a:t>Last, First</a:t>
            </a:r>
          </a:p>
          <a:p>
            <a:pPr marL="0" marR="0" lvl="0" indent="0" algn="r" defTabSz="457200" rtl="0" eaLnBrk="1" fontAlgn="auto" latinLnBrk="0" hangingPunct="1">
              <a:lnSpc>
                <a:spcPct val="100000"/>
              </a:lnSpc>
              <a:spcBef>
                <a:spcPct val="20000"/>
              </a:spcBef>
              <a:spcAft>
                <a:spcPts val="0"/>
              </a:spcAft>
              <a:buClrTx/>
              <a:buSzTx/>
              <a:buFont typeface="Arial"/>
              <a:buNone/>
              <a:tabLst/>
              <a:defRPr/>
            </a:pPr>
            <a:endParaRPr lang="en-US" b="1" dirty="0"/>
          </a:p>
        </p:txBody>
      </p:sp>
      <p:sp>
        <p:nvSpPr>
          <p:cNvPr id="20" name="TextBox 19"/>
          <p:cNvSpPr txBox="1"/>
          <p:nvPr userDrawn="1"/>
        </p:nvSpPr>
        <p:spPr>
          <a:xfrm>
            <a:off x="4769827" y="885361"/>
            <a:ext cx="707781" cy="584775"/>
          </a:xfrm>
          <a:prstGeom prst="rect">
            <a:avLst/>
          </a:prstGeom>
        </p:spPr>
        <p:txBody>
          <a:bodyPr vert="horz" wrap="square" rtlCol="0">
            <a:spAutoFit/>
          </a:bodyPr>
          <a:lstStyle/>
          <a:p>
            <a:endParaRPr lang="en-US" sz="3200" b="0" i="0" dirty="0">
              <a:latin typeface="Franklin Gothic Medium"/>
              <a:cs typeface="Franklin Gothic Medium"/>
            </a:endParaRPr>
          </a:p>
        </p:txBody>
      </p:sp>
      <p:sp>
        <p:nvSpPr>
          <p:cNvPr id="3" name="Manual Input 2">
            <a:extLst>
              <a:ext uri="{FF2B5EF4-FFF2-40B4-BE49-F238E27FC236}">
                <a16:creationId xmlns:a16="http://schemas.microsoft.com/office/drawing/2014/main" id="{21F33357-039B-944A-BB8A-0B052C205C70}"/>
              </a:ext>
            </a:extLst>
          </p:cNvPr>
          <p:cNvSpPr/>
          <p:nvPr userDrawn="1"/>
        </p:nvSpPr>
        <p:spPr>
          <a:xfrm rot="16200000" flipH="1">
            <a:off x="5900073" y="-1464154"/>
            <a:ext cx="1015353" cy="5524989"/>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79 w 10000"/>
              <a:gd name="connsiteY0" fmla="*/ 1682 h 10000"/>
              <a:gd name="connsiteX1" fmla="*/ 10000 w 10000"/>
              <a:gd name="connsiteY1" fmla="*/ 0 h 10000"/>
              <a:gd name="connsiteX2" fmla="*/ 10000 w 10000"/>
              <a:gd name="connsiteY2" fmla="*/ 10000 h 10000"/>
              <a:gd name="connsiteX3" fmla="*/ 0 w 10000"/>
              <a:gd name="connsiteY3" fmla="*/ 10000 h 10000"/>
              <a:gd name="connsiteX4" fmla="*/ 79 w 10000"/>
              <a:gd name="connsiteY4" fmla="*/ 1682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79" y="1682"/>
                </a:moveTo>
                <a:lnTo>
                  <a:pt x="10000" y="0"/>
                </a:lnTo>
                <a:lnTo>
                  <a:pt x="10000" y="10000"/>
                </a:lnTo>
                <a:lnTo>
                  <a:pt x="0" y="10000"/>
                </a:lnTo>
                <a:cubicBezTo>
                  <a:pt x="26" y="7227"/>
                  <a:pt x="53" y="4455"/>
                  <a:pt x="79" y="1682"/>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TextBox 27"/>
          <p:cNvSpPr txBox="1"/>
          <p:nvPr userDrawn="1"/>
        </p:nvSpPr>
        <p:spPr>
          <a:xfrm>
            <a:off x="3588033" y="898996"/>
            <a:ext cx="5363323" cy="830997"/>
          </a:xfrm>
          <a:prstGeom prst="rect">
            <a:avLst/>
          </a:prstGeom>
          <a:effectLst>
            <a:softEdge rad="0"/>
          </a:effectLst>
        </p:spPr>
        <p:txBody>
          <a:bodyPr vert="horz"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2400" b="1" i="0" dirty="0">
                <a:solidFill>
                  <a:schemeClr val="tx1"/>
                </a:solidFill>
                <a:latin typeface="Franklin Gothic Demi Cond" panose="020B0603020102020204" pitchFamily="34" charset="0"/>
              </a:rPr>
              <a:t>TEXAS A&amp;M UNIVERSITY </a:t>
            </a:r>
          </a:p>
          <a:p>
            <a:pPr marL="0" marR="0" lvl="0" indent="0" algn="r" defTabSz="457200" rtl="0" eaLnBrk="1" fontAlgn="auto" latinLnBrk="0" hangingPunct="1">
              <a:lnSpc>
                <a:spcPct val="100000"/>
              </a:lnSpc>
              <a:spcBef>
                <a:spcPts val="0"/>
              </a:spcBef>
              <a:spcAft>
                <a:spcPts val="0"/>
              </a:spcAft>
              <a:buClrTx/>
              <a:buSzTx/>
              <a:buFontTx/>
              <a:buNone/>
              <a:tabLst/>
              <a:defRPr/>
            </a:pPr>
            <a:r>
              <a:rPr lang="en-US" sz="2400" b="1" i="0" dirty="0">
                <a:solidFill>
                  <a:schemeClr val="tx1"/>
                </a:solidFill>
                <a:latin typeface="Franklin Gothic Demi Cond" panose="020B0603020102020204" pitchFamily="34" charset="0"/>
              </a:rPr>
              <a:t>SOUNDING ROCKETRY TEAM</a:t>
            </a:r>
          </a:p>
        </p:txBody>
      </p:sp>
      <p:pic>
        <p:nvPicPr>
          <p:cNvPr id="19" name="Picture 18">
            <a:extLst>
              <a:ext uri="{FF2B5EF4-FFF2-40B4-BE49-F238E27FC236}">
                <a16:creationId xmlns:a16="http://schemas.microsoft.com/office/drawing/2014/main" id="{900C48A6-548F-8A44-9DE4-8B9E7017FF38}"/>
              </a:ext>
            </a:extLst>
          </p:cNvPr>
          <p:cNvPicPr>
            <a:picLocks noChangeAspect="1"/>
          </p:cNvPicPr>
          <p:nvPr userDrawn="1"/>
        </p:nvPicPr>
        <p:blipFill>
          <a:blip r:embed="rId3">
            <a:clrChange>
              <a:clrFrom>
                <a:srgbClr val="FFFFFF"/>
              </a:clrFrom>
              <a:clrTo>
                <a:srgbClr val="FFFFFF">
                  <a:alpha val="0"/>
                </a:srgbClr>
              </a:clrTo>
            </a:clrChange>
          </a:blip>
          <a:stretch>
            <a:fillRect/>
          </a:stretch>
        </p:blipFill>
        <p:spPr>
          <a:xfrm>
            <a:off x="4489186" y="867593"/>
            <a:ext cx="754778" cy="853079"/>
          </a:xfrm>
          <a:prstGeom prst="rect">
            <a:avLst/>
          </a:prstGeom>
        </p:spPr>
      </p:pic>
      <p:cxnSp>
        <p:nvCxnSpPr>
          <p:cNvPr id="10" name="Straight Connector 9">
            <a:extLst>
              <a:ext uri="{FF2B5EF4-FFF2-40B4-BE49-F238E27FC236}">
                <a16:creationId xmlns:a16="http://schemas.microsoft.com/office/drawing/2014/main" id="{C397779E-1756-464C-9B9E-F891338FB2AC}"/>
              </a:ext>
            </a:extLst>
          </p:cNvPr>
          <p:cNvCxnSpPr>
            <a:cxnSpLocks/>
          </p:cNvCxnSpPr>
          <p:nvPr userDrawn="1"/>
        </p:nvCxnSpPr>
        <p:spPr>
          <a:xfrm>
            <a:off x="6289527" y="3339232"/>
            <a:ext cx="2863084" cy="0"/>
          </a:xfrm>
          <a:prstGeom prst="line">
            <a:avLst/>
          </a:prstGeom>
          <a:ln cap="sq">
            <a:solidFill>
              <a:srgbClr val="2C2C2C"/>
            </a:solidFill>
            <a:miter lim="800000"/>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774308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ayout 1">
    <p:spTree>
      <p:nvGrpSpPr>
        <p:cNvPr id="1" name=""/>
        <p:cNvGrpSpPr/>
        <p:nvPr/>
      </p:nvGrpSpPr>
      <p:grpSpPr>
        <a:xfrm>
          <a:off x="0" y="0"/>
          <a:ext cx="0" cy="0"/>
          <a:chOff x="0" y="0"/>
          <a:chExt cx="0" cy="0"/>
        </a:xfrm>
      </p:grpSpPr>
      <p:sp>
        <p:nvSpPr>
          <p:cNvPr id="5" name="Content Placeholder 3"/>
          <p:cNvSpPr>
            <a:spLocks noGrp="1"/>
          </p:cNvSpPr>
          <p:nvPr>
            <p:ph sz="quarter" idx="10" hasCustomPrompt="1"/>
          </p:nvPr>
        </p:nvSpPr>
        <p:spPr>
          <a:xfrm>
            <a:off x="270388" y="762829"/>
            <a:ext cx="8568812" cy="3827644"/>
          </a:xfrm>
          <a:prstGeom prst="rect">
            <a:avLst/>
          </a:prstGeom>
        </p:spPr>
        <p:txBody>
          <a:bodyPr/>
          <a:lstStyle>
            <a:lvl1pPr marL="0" indent="0">
              <a:buFont typeface="Arial" panose="020B0604020202020204" pitchFamily="34" charset="0"/>
              <a:buNone/>
              <a:defRPr sz="1800" b="0" i="0" baseline="0">
                <a:latin typeface="Franklin Gothic Medium Cond" panose="020B0606030402020204" pitchFamily="34" charset="0"/>
              </a:defRPr>
            </a:lvl1pPr>
            <a:lvl2pPr marL="752475" indent="-317500">
              <a:buFont typeface="Arial" panose="020B0604020202020204" pitchFamily="34" charset="0"/>
              <a:buChar char="•"/>
              <a:tabLst/>
              <a:defRPr sz="1600" b="0" i="0" baseline="0">
                <a:latin typeface="Franklin Gothic Medium" panose="020B0603020102020204" pitchFamily="34" charset="0"/>
              </a:defRPr>
            </a:lvl2pPr>
            <a:lvl3pPr marL="1150938" indent="-234950">
              <a:buFont typeface="Arial" panose="020B0604020202020204" pitchFamily="34" charset="0"/>
              <a:buChar char="•"/>
              <a:tabLst/>
              <a:defRPr sz="1400" b="0" i="0" baseline="0">
                <a:latin typeface="Franklin Gothic Medium" panose="020B0603020102020204" pitchFamily="34" charset="0"/>
              </a:defRPr>
            </a:lvl3pPr>
            <a:lvl4pPr marL="1371600" indent="0">
              <a:buFont typeface="Arial" panose="020B0604020202020204" pitchFamily="34" charset="0"/>
              <a:buNone/>
              <a:defRPr lang="en-US" sz="1600" b="0" i="0" kern="1200" baseline="0" dirty="0" smtClean="0">
                <a:solidFill>
                  <a:schemeClr val="tx1"/>
                </a:solidFill>
                <a:latin typeface="Franklin Gothic Book"/>
                <a:ea typeface="+mn-ea"/>
                <a:cs typeface="Franklin Gothic Book"/>
              </a:defRPr>
            </a:lvl4pPr>
          </a:lstStyle>
          <a:p>
            <a:pPr lvl="0"/>
            <a:r>
              <a:rPr lang="en-US" dirty="0"/>
              <a:t>FIRST LEVEL (18 PT)</a:t>
            </a:r>
          </a:p>
          <a:p>
            <a:pPr lvl="1"/>
            <a:r>
              <a:rPr lang="en-US" dirty="0"/>
              <a:t>Second level (16 </a:t>
            </a:r>
            <a:r>
              <a:rPr lang="en-US" dirty="0" err="1"/>
              <a:t>pt</a:t>
            </a:r>
            <a:r>
              <a:rPr lang="en-US" dirty="0"/>
              <a:t>)</a:t>
            </a:r>
          </a:p>
          <a:p>
            <a:pPr lvl="2"/>
            <a:r>
              <a:rPr lang="en-US" dirty="0"/>
              <a:t>Third level (14 </a:t>
            </a:r>
            <a:r>
              <a:rPr lang="en-US" dirty="0" err="1"/>
              <a:t>pt</a:t>
            </a:r>
            <a:r>
              <a:rPr lang="en-US" dirty="0"/>
              <a:t>)</a:t>
            </a:r>
          </a:p>
        </p:txBody>
      </p:sp>
      <p:sp>
        <p:nvSpPr>
          <p:cNvPr id="12" name="Title 11">
            <a:extLst>
              <a:ext uri="{FF2B5EF4-FFF2-40B4-BE49-F238E27FC236}">
                <a16:creationId xmlns:a16="http://schemas.microsoft.com/office/drawing/2014/main" id="{9B9B6799-6D37-4812-979E-B829EA36C0C0}"/>
              </a:ext>
            </a:extLst>
          </p:cNvPr>
          <p:cNvSpPr>
            <a:spLocks noGrp="1"/>
          </p:cNvSpPr>
          <p:nvPr>
            <p:ph type="title" hasCustomPrompt="1"/>
          </p:nvPr>
        </p:nvSpPr>
        <p:spPr>
          <a:xfrm>
            <a:off x="270388" y="110254"/>
            <a:ext cx="7177088" cy="373061"/>
          </a:xfrm>
          <a:prstGeom prst="rect">
            <a:avLst/>
          </a:prstGeom>
        </p:spPr>
        <p:txBody>
          <a:bodyPr anchor="ctr"/>
          <a:lstStyle>
            <a:lvl1pPr>
              <a:defRPr b="1" i="0">
                <a:solidFill>
                  <a:srgbClr val="4B1311"/>
                </a:solidFill>
                <a:effectLst/>
                <a:latin typeface="Franklin Gothic Demi Cond" panose="020B0603020102020204" pitchFamily="34" charset="0"/>
              </a:defRPr>
            </a:lvl1pPr>
          </a:lstStyle>
          <a:p>
            <a:r>
              <a:rPr lang="en-US" dirty="0"/>
              <a:t>INSERT HEADING (ALL CAPS) </a:t>
            </a:r>
          </a:p>
        </p:txBody>
      </p:sp>
    </p:spTree>
    <p:extLst>
      <p:ext uri="{BB962C8B-B14F-4D97-AF65-F5344CB8AC3E}">
        <p14:creationId xmlns:p14="http://schemas.microsoft.com/office/powerpoint/2010/main" val="3179806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descr="16x9PPBackground.psd">
            <a:extLst>
              <a:ext uri="{FF2B5EF4-FFF2-40B4-BE49-F238E27FC236}">
                <a16:creationId xmlns:a16="http://schemas.microsoft.com/office/drawing/2014/main" id="{90E903F0-D615-1743-8C57-AC1FE476EF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605" y="0"/>
            <a:ext cx="9170243" cy="5143500"/>
          </a:xfrm>
          <a:prstGeom prst="rect">
            <a:avLst/>
          </a:prstGeom>
        </p:spPr>
      </p:pic>
      <p:sp>
        <p:nvSpPr>
          <p:cNvPr id="2" name="Parallelogram 1">
            <a:extLst>
              <a:ext uri="{FF2B5EF4-FFF2-40B4-BE49-F238E27FC236}">
                <a16:creationId xmlns:a16="http://schemas.microsoft.com/office/drawing/2014/main" id="{8A4076E7-42EF-BD45-90B8-7FBAB08D92C0}"/>
              </a:ext>
            </a:extLst>
          </p:cNvPr>
          <p:cNvSpPr/>
          <p:nvPr userDrawn="1"/>
        </p:nvSpPr>
        <p:spPr>
          <a:xfrm>
            <a:off x="1704001" y="1598735"/>
            <a:ext cx="5736870" cy="1946030"/>
          </a:xfrm>
          <a:prstGeom prst="parallelogram">
            <a:avLst>
              <a:gd name="adj" fmla="val 53916"/>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EA5CD8BA-D16C-4B5B-B5D2-A30E809B2CA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58234" y="1708727"/>
            <a:ext cx="2828405" cy="1679065"/>
          </a:xfrm>
          <a:prstGeom prst="rect">
            <a:avLst/>
          </a:prstGeom>
        </p:spPr>
      </p:pic>
    </p:spTree>
    <p:extLst>
      <p:ext uri="{BB962C8B-B14F-4D97-AF65-F5344CB8AC3E}">
        <p14:creationId xmlns:p14="http://schemas.microsoft.com/office/powerpoint/2010/main" val="8166684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Layout 1">
    <p:spTree>
      <p:nvGrpSpPr>
        <p:cNvPr id="1" name=""/>
        <p:cNvGrpSpPr/>
        <p:nvPr/>
      </p:nvGrpSpPr>
      <p:grpSpPr>
        <a:xfrm>
          <a:off x="0" y="0"/>
          <a:ext cx="0" cy="0"/>
          <a:chOff x="0" y="0"/>
          <a:chExt cx="0" cy="0"/>
        </a:xfrm>
      </p:grpSpPr>
      <p:sp>
        <p:nvSpPr>
          <p:cNvPr id="5" name="Content Placeholder 3"/>
          <p:cNvSpPr>
            <a:spLocks noGrp="1"/>
          </p:cNvSpPr>
          <p:nvPr>
            <p:ph sz="quarter" idx="10" hasCustomPrompt="1"/>
          </p:nvPr>
        </p:nvSpPr>
        <p:spPr>
          <a:xfrm>
            <a:off x="457200" y="1079500"/>
            <a:ext cx="8231188" cy="3457575"/>
          </a:xfrm>
          <a:prstGeom prst="rect">
            <a:avLst/>
          </a:prstGeom>
        </p:spPr>
        <p:txBody>
          <a:bodyPr/>
          <a:lstStyle>
            <a:lvl1pPr marL="342900" indent="-342900">
              <a:buFont typeface="Arial" panose="020B0604020202020204" pitchFamily="34" charset="0"/>
              <a:buChar char="•"/>
              <a:defRPr sz="1400" baseline="0"/>
            </a:lvl1pPr>
            <a:lvl2pPr marL="742950" indent="-285750">
              <a:buFont typeface="Arial" panose="020B0604020202020204" pitchFamily="34" charset="0"/>
              <a:buChar char="•"/>
              <a:defRPr sz="1200" baseline="0"/>
            </a:lvl2pPr>
            <a:lvl3pPr marL="1143000" indent="-228600">
              <a:buFont typeface="Arial" panose="020B0604020202020204" pitchFamily="34" charset="0"/>
              <a:buChar char="•"/>
              <a:defRPr sz="1000" baseline="0"/>
            </a:lvl3pPr>
            <a:lvl4pPr marL="1371600" indent="0">
              <a:buFont typeface="Arial" panose="020B0604020202020204" pitchFamily="34" charset="0"/>
              <a:buNone/>
              <a:defRPr lang="en-US" sz="1600" b="0" i="0" kern="1200" baseline="0" dirty="0" smtClean="0">
                <a:solidFill>
                  <a:schemeClr val="tx1"/>
                </a:solidFill>
                <a:latin typeface="Franklin Gothic Book"/>
                <a:ea typeface="+mn-ea"/>
                <a:cs typeface="Franklin Gothic Book"/>
              </a:defRPr>
            </a:lvl4pPr>
          </a:lstStyle>
          <a:p>
            <a:pPr lvl="0"/>
            <a:r>
              <a:rPr lang="en-US" dirty="0"/>
              <a:t>Zeroth level (not a bullet,16 </a:t>
            </a:r>
            <a:r>
              <a:rPr lang="en-US" dirty="0" err="1"/>
              <a:t>pt</a:t>
            </a:r>
            <a:r>
              <a:rPr lang="en-US" dirty="0"/>
              <a:t>)</a:t>
            </a:r>
          </a:p>
          <a:p>
            <a:pPr lvl="0"/>
            <a:r>
              <a:rPr lang="en-US" dirty="0"/>
              <a:t>First level (14 </a:t>
            </a:r>
            <a:r>
              <a:rPr lang="en-US" dirty="0" err="1"/>
              <a:t>pt</a:t>
            </a:r>
            <a:r>
              <a:rPr lang="en-US" dirty="0"/>
              <a:t>)</a:t>
            </a:r>
          </a:p>
          <a:p>
            <a:pPr lvl="1"/>
            <a:r>
              <a:rPr lang="en-US" dirty="0"/>
              <a:t>Second level (12 </a:t>
            </a:r>
            <a:r>
              <a:rPr lang="en-US" dirty="0" err="1"/>
              <a:t>pt</a:t>
            </a:r>
            <a:r>
              <a:rPr lang="en-US" dirty="0"/>
              <a:t>)</a:t>
            </a:r>
          </a:p>
          <a:p>
            <a:pPr lvl="2"/>
            <a:r>
              <a:rPr lang="en-US" dirty="0"/>
              <a:t>Third level (10 </a:t>
            </a:r>
            <a:r>
              <a:rPr lang="en-US" dirty="0" err="1"/>
              <a:t>pt</a:t>
            </a:r>
            <a:r>
              <a:rPr lang="en-US" dirty="0"/>
              <a:t>)</a:t>
            </a:r>
          </a:p>
        </p:txBody>
      </p:sp>
      <p:sp>
        <p:nvSpPr>
          <p:cNvPr id="12" name="Title 11">
            <a:extLst>
              <a:ext uri="{FF2B5EF4-FFF2-40B4-BE49-F238E27FC236}">
                <a16:creationId xmlns:a16="http://schemas.microsoft.com/office/drawing/2014/main" id="{9B9B6799-6D37-4812-979E-B829EA36C0C0}"/>
              </a:ext>
            </a:extLst>
          </p:cNvPr>
          <p:cNvSpPr>
            <a:spLocks noGrp="1"/>
          </p:cNvSpPr>
          <p:nvPr>
            <p:ph type="title" hasCustomPrompt="1"/>
          </p:nvPr>
        </p:nvSpPr>
        <p:spPr>
          <a:xfrm>
            <a:off x="457200" y="360364"/>
            <a:ext cx="7177088" cy="373061"/>
          </a:xfrm>
          <a:prstGeom prst="rect">
            <a:avLst/>
          </a:prstGeom>
        </p:spPr>
        <p:txBody>
          <a:bodyPr anchor="ctr"/>
          <a:lstStyle>
            <a:lvl1pPr>
              <a:defRPr/>
            </a:lvl1pPr>
          </a:lstStyle>
          <a:p>
            <a:r>
              <a:rPr lang="en-US" dirty="0"/>
              <a:t>INSERT HEADING </a:t>
            </a:r>
          </a:p>
        </p:txBody>
      </p:sp>
      <p:sp>
        <p:nvSpPr>
          <p:cNvPr id="3" name="Text Placeholder 2"/>
          <p:cNvSpPr>
            <a:spLocks noGrp="1"/>
          </p:cNvSpPr>
          <p:nvPr>
            <p:ph type="body" sz="quarter" idx="11" hasCustomPrompt="1"/>
          </p:nvPr>
        </p:nvSpPr>
        <p:spPr>
          <a:xfrm>
            <a:off x="3506605" y="4778374"/>
            <a:ext cx="2327910" cy="177800"/>
          </a:xfrm>
          <a:prstGeom prst="rect">
            <a:avLst/>
          </a:prstGeom>
        </p:spPr>
        <p:txBody>
          <a:bodyPr/>
          <a:lstStyle>
            <a:lvl1pPr marL="0" indent="0">
              <a:buNone/>
              <a:defRPr sz="1000" baseline="0">
                <a:solidFill>
                  <a:schemeClr val="bg1"/>
                </a:solidFill>
              </a:defRPr>
            </a:lvl1pPr>
          </a:lstStyle>
          <a:p>
            <a:pPr lvl="0"/>
            <a:r>
              <a:rPr lang="en-US" dirty="0"/>
              <a:t>Weekly Update</a:t>
            </a:r>
          </a:p>
        </p:txBody>
      </p:sp>
    </p:spTree>
    <p:extLst>
      <p:ext uri="{BB962C8B-B14F-4D97-AF65-F5344CB8AC3E}">
        <p14:creationId xmlns:p14="http://schemas.microsoft.com/office/powerpoint/2010/main" val="107280793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13"/>
          <p:cNvSpPr/>
          <p:nvPr userDrawn="1"/>
        </p:nvSpPr>
        <p:spPr>
          <a:xfrm>
            <a:off x="-12604" y="4803093"/>
            <a:ext cx="7785004" cy="222250"/>
          </a:xfrm>
          <a:custGeom>
            <a:avLst/>
            <a:gdLst>
              <a:gd name="connsiteX0" fmla="*/ 0 w 5074708"/>
              <a:gd name="connsiteY0" fmla="*/ 0 h 222250"/>
              <a:gd name="connsiteX1" fmla="*/ 5074708 w 5074708"/>
              <a:gd name="connsiteY1" fmla="*/ 0 h 222250"/>
              <a:gd name="connsiteX2" fmla="*/ 5074708 w 5074708"/>
              <a:gd name="connsiteY2" fmla="*/ 222250 h 222250"/>
              <a:gd name="connsiteX3" fmla="*/ 0 w 5074708"/>
              <a:gd name="connsiteY3" fmla="*/ 222250 h 222250"/>
              <a:gd name="connsiteX4" fmla="*/ 0 w 5074708"/>
              <a:gd name="connsiteY4" fmla="*/ 0 h 222250"/>
              <a:gd name="connsiteX0" fmla="*/ 0 w 5296958"/>
              <a:gd name="connsiteY0" fmla="*/ 0 h 222250"/>
              <a:gd name="connsiteX1" fmla="*/ 5296958 w 5296958"/>
              <a:gd name="connsiteY1" fmla="*/ 0 h 222250"/>
              <a:gd name="connsiteX2" fmla="*/ 5074708 w 5296958"/>
              <a:gd name="connsiteY2" fmla="*/ 222250 h 222250"/>
              <a:gd name="connsiteX3" fmla="*/ 0 w 5296958"/>
              <a:gd name="connsiteY3" fmla="*/ 222250 h 222250"/>
              <a:gd name="connsiteX4" fmla="*/ 0 w 5296958"/>
              <a:gd name="connsiteY4" fmla="*/ 0 h 222250"/>
              <a:gd name="connsiteX0" fmla="*/ 0 w 7779230"/>
              <a:gd name="connsiteY0" fmla="*/ 0 h 222250"/>
              <a:gd name="connsiteX1" fmla="*/ 7779230 w 7779230"/>
              <a:gd name="connsiteY1" fmla="*/ 0 h 222250"/>
              <a:gd name="connsiteX2" fmla="*/ 7556980 w 7779230"/>
              <a:gd name="connsiteY2" fmla="*/ 222250 h 222250"/>
              <a:gd name="connsiteX3" fmla="*/ 2482272 w 7779230"/>
              <a:gd name="connsiteY3" fmla="*/ 222250 h 222250"/>
              <a:gd name="connsiteX4" fmla="*/ 0 w 7779230"/>
              <a:gd name="connsiteY4" fmla="*/ 0 h 222250"/>
              <a:gd name="connsiteX0" fmla="*/ 5774 w 7785004"/>
              <a:gd name="connsiteY0" fmla="*/ 0 h 222250"/>
              <a:gd name="connsiteX1" fmla="*/ 7785004 w 7785004"/>
              <a:gd name="connsiteY1" fmla="*/ 0 h 222250"/>
              <a:gd name="connsiteX2" fmla="*/ 7562754 w 7785004"/>
              <a:gd name="connsiteY2" fmla="*/ 222250 h 222250"/>
              <a:gd name="connsiteX3" fmla="*/ 0 w 7785004"/>
              <a:gd name="connsiteY3" fmla="*/ 222250 h 222250"/>
              <a:gd name="connsiteX4" fmla="*/ 5774 w 7785004"/>
              <a:gd name="connsiteY4" fmla="*/ 0 h 222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85004" h="222250">
                <a:moveTo>
                  <a:pt x="5774" y="0"/>
                </a:moveTo>
                <a:lnTo>
                  <a:pt x="7785004" y="0"/>
                </a:lnTo>
                <a:lnTo>
                  <a:pt x="7562754" y="222250"/>
                </a:lnTo>
                <a:lnTo>
                  <a:pt x="0" y="222250"/>
                </a:lnTo>
                <a:lnTo>
                  <a:pt x="5774" y="0"/>
                </a:lnTo>
                <a:close/>
              </a:path>
            </a:pathLst>
          </a:custGeom>
          <a:solidFill>
            <a:srgbClr val="4B13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Rectangle 13"/>
          <p:cNvSpPr/>
          <p:nvPr userDrawn="1"/>
        </p:nvSpPr>
        <p:spPr>
          <a:xfrm rot="10800000">
            <a:off x="7605133" y="4803093"/>
            <a:ext cx="1552506" cy="222250"/>
          </a:xfrm>
          <a:custGeom>
            <a:avLst/>
            <a:gdLst>
              <a:gd name="connsiteX0" fmla="*/ 0 w 5074708"/>
              <a:gd name="connsiteY0" fmla="*/ 0 h 222250"/>
              <a:gd name="connsiteX1" fmla="*/ 5074708 w 5074708"/>
              <a:gd name="connsiteY1" fmla="*/ 0 h 222250"/>
              <a:gd name="connsiteX2" fmla="*/ 5074708 w 5074708"/>
              <a:gd name="connsiteY2" fmla="*/ 222250 h 222250"/>
              <a:gd name="connsiteX3" fmla="*/ 0 w 5074708"/>
              <a:gd name="connsiteY3" fmla="*/ 222250 h 222250"/>
              <a:gd name="connsiteX4" fmla="*/ 0 w 5074708"/>
              <a:gd name="connsiteY4" fmla="*/ 0 h 222250"/>
              <a:gd name="connsiteX0" fmla="*/ 0 w 5296958"/>
              <a:gd name="connsiteY0" fmla="*/ 0 h 222250"/>
              <a:gd name="connsiteX1" fmla="*/ 5296958 w 5296958"/>
              <a:gd name="connsiteY1" fmla="*/ 0 h 222250"/>
              <a:gd name="connsiteX2" fmla="*/ 5074708 w 5296958"/>
              <a:gd name="connsiteY2" fmla="*/ 222250 h 222250"/>
              <a:gd name="connsiteX3" fmla="*/ 0 w 5296958"/>
              <a:gd name="connsiteY3" fmla="*/ 222250 h 222250"/>
              <a:gd name="connsiteX4" fmla="*/ 0 w 5296958"/>
              <a:gd name="connsiteY4" fmla="*/ 0 h 222250"/>
              <a:gd name="connsiteX0" fmla="*/ 0 w 5296958"/>
              <a:gd name="connsiteY0" fmla="*/ 0 h 226347"/>
              <a:gd name="connsiteX1" fmla="*/ 5296958 w 5296958"/>
              <a:gd name="connsiteY1" fmla="*/ 0 h 226347"/>
              <a:gd name="connsiteX2" fmla="*/ 5074708 w 5296958"/>
              <a:gd name="connsiteY2" fmla="*/ 222250 h 226347"/>
              <a:gd name="connsiteX3" fmla="*/ 3752645 w 5296958"/>
              <a:gd name="connsiteY3" fmla="*/ 226347 h 226347"/>
              <a:gd name="connsiteX4" fmla="*/ 0 w 5296958"/>
              <a:gd name="connsiteY4" fmla="*/ 0 h 226347"/>
              <a:gd name="connsiteX0" fmla="*/ 0 w 5296958"/>
              <a:gd name="connsiteY0" fmla="*/ 0 h 222250"/>
              <a:gd name="connsiteX1" fmla="*/ 5296958 w 5296958"/>
              <a:gd name="connsiteY1" fmla="*/ 0 h 222250"/>
              <a:gd name="connsiteX2" fmla="*/ 5074708 w 5296958"/>
              <a:gd name="connsiteY2" fmla="*/ 222250 h 222250"/>
              <a:gd name="connsiteX3" fmla="*/ 3703484 w 5296958"/>
              <a:gd name="connsiteY3" fmla="*/ 222250 h 222250"/>
              <a:gd name="connsiteX4" fmla="*/ 0 w 5296958"/>
              <a:gd name="connsiteY4" fmla="*/ 0 h 222250"/>
              <a:gd name="connsiteX0" fmla="*/ 57355 w 1593474"/>
              <a:gd name="connsiteY0" fmla="*/ 4097 h 222250"/>
              <a:gd name="connsiteX1" fmla="*/ 1593474 w 1593474"/>
              <a:gd name="connsiteY1" fmla="*/ 0 h 222250"/>
              <a:gd name="connsiteX2" fmla="*/ 1371224 w 1593474"/>
              <a:gd name="connsiteY2" fmla="*/ 222250 h 222250"/>
              <a:gd name="connsiteX3" fmla="*/ 0 w 1593474"/>
              <a:gd name="connsiteY3" fmla="*/ 222250 h 222250"/>
              <a:gd name="connsiteX4" fmla="*/ 57355 w 1593474"/>
              <a:gd name="connsiteY4" fmla="*/ 4097 h 222250"/>
              <a:gd name="connsiteX0" fmla="*/ 45064 w 1593474"/>
              <a:gd name="connsiteY0" fmla="*/ 0 h 222250"/>
              <a:gd name="connsiteX1" fmla="*/ 1593474 w 1593474"/>
              <a:gd name="connsiteY1" fmla="*/ 0 h 222250"/>
              <a:gd name="connsiteX2" fmla="*/ 1371224 w 1593474"/>
              <a:gd name="connsiteY2" fmla="*/ 222250 h 222250"/>
              <a:gd name="connsiteX3" fmla="*/ 0 w 1593474"/>
              <a:gd name="connsiteY3" fmla="*/ 222250 h 222250"/>
              <a:gd name="connsiteX4" fmla="*/ 45064 w 1593474"/>
              <a:gd name="connsiteY4" fmla="*/ 0 h 222250"/>
              <a:gd name="connsiteX0" fmla="*/ 4096 w 1552506"/>
              <a:gd name="connsiteY0" fmla="*/ 0 h 222250"/>
              <a:gd name="connsiteX1" fmla="*/ 1552506 w 1552506"/>
              <a:gd name="connsiteY1" fmla="*/ 0 h 222250"/>
              <a:gd name="connsiteX2" fmla="*/ 1330256 w 1552506"/>
              <a:gd name="connsiteY2" fmla="*/ 222250 h 222250"/>
              <a:gd name="connsiteX3" fmla="*/ 0 w 1552506"/>
              <a:gd name="connsiteY3" fmla="*/ 222250 h 222250"/>
              <a:gd name="connsiteX4" fmla="*/ 4096 w 1552506"/>
              <a:gd name="connsiteY4" fmla="*/ 0 h 222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2506" h="222250">
                <a:moveTo>
                  <a:pt x="4096" y="0"/>
                </a:moveTo>
                <a:lnTo>
                  <a:pt x="1552506" y="0"/>
                </a:lnTo>
                <a:lnTo>
                  <a:pt x="1330256" y="222250"/>
                </a:lnTo>
                <a:lnTo>
                  <a:pt x="0" y="222250"/>
                </a:lnTo>
                <a:cubicBezTo>
                  <a:pt x="1365" y="148167"/>
                  <a:pt x="2731" y="74083"/>
                  <a:pt x="4096" y="0"/>
                </a:cubicBezTo>
                <a:close/>
              </a:path>
            </a:pathLst>
          </a:cu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Slide Number Placeholder 5"/>
          <p:cNvSpPr txBox="1">
            <a:spLocks/>
          </p:cNvSpPr>
          <p:nvPr userDrawn="1"/>
        </p:nvSpPr>
        <p:spPr>
          <a:xfrm>
            <a:off x="8042276" y="4803092"/>
            <a:ext cx="643106" cy="222251"/>
          </a:xfrm>
          <a:prstGeom prst="rect">
            <a:avLst/>
          </a:prstGeom>
        </p:spPr>
        <p:txBody>
          <a:bodyPr anchor="ctr"/>
          <a:lstStyle>
            <a:defPPr>
              <a:defRPr lang="en-US"/>
            </a:defPPr>
            <a:lvl1pPr marL="0" algn="l"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03F0DBDA-19F5-6D47-A4E1-B43E2A4AA82E}" type="slidenum">
              <a:rPr lang="en-US" b="1" i="0" smtClean="0">
                <a:latin typeface="Franklin Gothic Medium Cond" panose="020B0606030402020204" pitchFamily="34" charset="0"/>
                <a:cs typeface="Franklin Gothic Book"/>
              </a:rPr>
              <a:pPr algn="r"/>
              <a:t>‹#›</a:t>
            </a:fld>
            <a:endParaRPr lang="en-US" b="1" i="0" dirty="0">
              <a:latin typeface="Franklin Gothic Medium Cond" panose="020B0606030402020204" pitchFamily="34" charset="0"/>
              <a:cs typeface="Franklin Gothic Book"/>
            </a:endParaRPr>
          </a:p>
        </p:txBody>
      </p:sp>
      <p:sp>
        <p:nvSpPr>
          <p:cNvPr id="13" name="Footer Placeholder 4"/>
          <p:cNvSpPr txBox="1">
            <a:spLocks/>
          </p:cNvSpPr>
          <p:nvPr userDrawn="1"/>
        </p:nvSpPr>
        <p:spPr>
          <a:xfrm>
            <a:off x="274320" y="4803092"/>
            <a:ext cx="5144655" cy="222251"/>
          </a:xfrm>
          <a:prstGeom prst="rect">
            <a:avLst/>
          </a:prstGeom>
        </p:spPr>
        <p:txBody>
          <a:bodyPr anchor="ctr"/>
          <a:lstStyle>
            <a:defPPr>
              <a:defRPr lang="en-US"/>
            </a:defPPr>
            <a:lvl1pPr marL="0" algn="l" defTabSz="457200" rtl="0" eaLnBrk="1" latinLnBrk="0" hangingPunct="1">
              <a:defRPr sz="10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0" i="0" dirty="0">
                <a:latin typeface="Franklin Gothic Medium Cond" panose="020B0606030402020204" pitchFamily="34" charset="0"/>
                <a:cs typeface="Franklin Gothic Book"/>
              </a:rPr>
              <a:t>TEXAS A&amp;M UNIVERSITY</a:t>
            </a:r>
            <a:r>
              <a:rPr lang="en-US" b="0" i="0" baseline="30000" dirty="0">
                <a:latin typeface="Franklin Gothic Medium Cond" panose="020B0606030402020204" pitchFamily="34" charset="0"/>
                <a:cs typeface="Franklin Gothic Book"/>
              </a:rPr>
              <a:t>®</a:t>
            </a:r>
            <a:r>
              <a:rPr lang="en-US" b="0" i="0" baseline="0" dirty="0">
                <a:latin typeface="Franklin Gothic Medium Cond" panose="020B0606030402020204" pitchFamily="34" charset="0"/>
                <a:cs typeface="Franklin Gothic Book"/>
              </a:rPr>
              <a:t>   |   SOUNDING ROCKETRY TEAM   |   ELECTRONICS &amp; PAYLOAD</a:t>
            </a:r>
            <a:endParaRPr lang="en-US" b="0" i="0" dirty="0">
              <a:latin typeface="Franklin Gothic Medium Cond" panose="020B0606030402020204" pitchFamily="34" charset="0"/>
              <a:cs typeface="Franklin Gothic Book"/>
            </a:endParaRPr>
          </a:p>
        </p:txBody>
      </p:sp>
      <p:pic>
        <p:nvPicPr>
          <p:cNvPr id="19" name="Picture 18"/>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476952" y="107102"/>
            <a:ext cx="1514444" cy="363908"/>
          </a:xfrm>
          <a:prstGeom prst="rect">
            <a:avLst/>
          </a:prstGeom>
        </p:spPr>
      </p:pic>
      <p:sp>
        <p:nvSpPr>
          <p:cNvPr id="2" name="Parallelogram 1">
            <a:extLst>
              <a:ext uri="{FF2B5EF4-FFF2-40B4-BE49-F238E27FC236}">
                <a16:creationId xmlns:a16="http://schemas.microsoft.com/office/drawing/2014/main" id="{965D5814-5CD4-224F-900B-F0AD0013E416}"/>
              </a:ext>
            </a:extLst>
          </p:cNvPr>
          <p:cNvSpPr/>
          <p:nvPr userDrawn="1"/>
        </p:nvSpPr>
        <p:spPr>
          <a:xfrm>
            <a:off x="60512" y="513905"/>
            <a:ext cx="8988940" cy="69438"/>
          </a:xfrm>
          <a:prstGeom prst="parallelogram">
            <a:avLst>
              <a:gd name="adj" fmla="val 87745"/>
            </a:avLst>
          </a:prstGeom>
          <a:gradFill flip="none" rotWithShape="1">
            <a:gsLst>
              <a:gs pos="0">
                <a:srgbClr val="4B1311"/>
              </a:gs>
              <a:gs pos="100000">
                <a:srgbClr val="7F7F7F"/>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362482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defTabSz="457200" rtl="0" eaLnBrk="1" latinLnBrk="0" hangingPunct="1">
        <a:spcBef>
          <a:spcPct val="0"/>
        </a:spcBef>
        <a:buNone/>
        <a:defRPr sz="2000" b="0" i="0" kern="1200">
          <a:solidFill>
            <a:schemeClr val="bg1"/>
          </a:solidFill>
          <a:latin typeface="Franklin Gothic Medium"/>
          <a:ea typeface="+mj-ea"/>
          <a:cs typeface="Franklin Gothic Medium"/>
        </a:defRPr>
      </a:lvl1pPr>
    </p:titleStyle>
    <p:bodyStyle>
      <a:lvl1pPr marL="342900" indent="-342900" algn="l" defTabSz="457200" rtl="0" eaLnBrk="1" latinLnBrk="0" hangingPunct="1">
        <a:spcBef>
          <a:spcPct val="20000"/>
        </a:spcBef>
        <a:buFont typeface="Arial"/>
        <a:buChar char="•"/>
        <a:defRPr sz="2000" b="0" i="0" kern="1200">
          <a:solidFill>
            <a:schemeClr val="tx1"/>
          </a:solidFill>
          <a:latin typeface="Franklin Gothic Book"/>
          <a:ea typeface="+mn-ea"/>
          <a:cs typeface="Franklin Gothic Book"/>
        </a:defRPr>
      </a:lvl1pPr>
      <a:lvl2pPr marL="742950" indent="-285750" algn="l" defTabSz="457200" rtl="0" eaLnBrk="1" latinLnBrk="0" hangingPunct="1">
        <a:spcBef>
          <a:spcPct val="20000"/>
        </a:spcBef>
        <a:buFont typeface="Arial"/>
        <a:buChar char="–"/>
        <a:defRPr sz="2000" b="0" i="0" kern="1200">
          <a:solidFill>
            <a:schemeClr val="tx1"/>
          </a:solidFill>
          <a:latin typeface="Franklin Gothic Book"/>
          <a:ea typeface="+mn-ea"/>
          <a:cs typeface="Franklin Gothic Book"/>
        </a:defRPr>
      </a:lvl2pPr>
      <a:lvl3pPr marL="1143000" indent="-228600" algn="l" defTabSz="457200" rtl="0" eaLnBrk="1" latinLnBrk="0" hangingPunct="1">
        <a:spcBef>
          <a:spcPct val="20000"/>
        </a:spcBef>
        <a:buFont typeface="Arial"/>
        <a:buChar char="•"/>
        <a:defRPr sz="2000" b="0" i="0" kern="1200">
          <a:solidFill>
            <a:schemeClr val="tx1"/>
          </a:solidFill>
          <a:latin typeface="Franklin Gothic Book"/>
          <a:ea typeface="+mn-ea"/>
          <a:cs typeface="Franklin Gothic Book"/>
        </a:defRPr>
      </a:lvl3pPr>
      <a:lvl4pPr marL="1600200" indent="-228600" algn="l" defTabSz="457200" rtl="0" eaLnBrk="1" latinLnBrk="0" hangingPunct="1">
        <a:spcBef>
          <a:spcPct val="20000"/>
        </a:spcBef>
        <a:buFont typeface="Arial"/>
        <a:buChar char="–"/>
        <a:defRPr sz="2000" b="0" i="0" kern="1200">
          <a:solidFill>
            <a:schemeClr val="tx1"/>
          </a:solidFill>
          <a:latin typeface="Franklin Gothic Book"/>
          <a:ea typeface="+mn-ea"/>
          <a:cs typeface="Franklin Gothic Book"/>
        </a:defRPr>
      </a:lvl4pPr>
      <a:lvl5pPr marL="2057400" indent="-228600" algn="l" defTabSz="457200" rtl="0" eaLnBrk="1" latinLnBrk="0" hangingPunct="1">
        <a:spcBef>
          <a:spcPct val="20000"/>
        </a:spcBef>
        <a:buFont typeface="Arial"/>
        <a:buChar char="»"/>
        <a:defRPr sz="1800" b="0" i="0" kern="1200">
          <a:solidFill>
            <a:schemeClr val="tx1"/>
          </a:solidFill>
          <a:latin typeface="Franklin Gothic Book"/>
          <a:ea typeface="+mn-ea"/>
          <a:cs typeface="Franklin Gothic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D866CCF-2CB7-8243-A714-DD07B62058FD}"/>
              </a:ext>
            </a:extLst>
          </p:cNvPr>
          <p:cNvSpPr>
            <a:spLocks noGrp="1"/>
          </p:cNvSpPr>
          <p:nvPr>
            <p:ph sz="quarter" idx="10"/>
          </p:nvPr>
        </p:nvSpPr>
        <p:spPr>
          <a:xfrm>
            <a:off x="270388" y="762829"/>
            <a:ext cx="8459955" cy="3827644"/>
          </a:xfrm>
        </p:spPr>
        <p:txBody>
          <a:bodyPr/>
          <a:lstStyle/>
          <a:p>
            <a:r>
              <a:rPr lang="en-US" dirty="0">
                <a:solidFill>
                  <a:srgbClr val="C00000"/>
                </a:solidFill>
              </a:rPr>
              <a:t>UPDATES</a:t>
            </a:r>
          </a:p>
          <a:p>
            <a:pPr marL="285750" indent="-285750">
              <a:buFont typeface="Arial" panose="020B0604020202020204" pitchFamily="34" charset="0"/>
              <a:buChar char="•"/>
            </a:pPr>
            <a:r>
              <a:rPr lang="en-US" sz="1600" dirty="0"/>
              <a:t>“Weather proofed” boost converters used for the BVAS. i.e. put in cardboard box with plastic bag and taped.</a:t>
            </a:r>
          </a:p>
          <a:p>
            <a:pPr marL="285750" indent="-285750">
              <a:buFont typeface="Arial" panose="020B0604020202020204" pitchFamily="34" charset="0"/>
              <a:buChar char="•"/>
            </a:pPr>
            <a:r>
              <a:rPr lang="en-US" sz="1600" dirty="0"/>
              <a:t>Started lessons learned doc and SET setup doc.</a:t>
            </a:r>
            <a:endParaRPr lang="en-US" sz="1400" dirty="0"/>
          </a:p>
          <a:p>
            <a:r>
              <a:rPr lang="en-US" dirty="0">
                <a:solidFill>
                  <a:srgbClr val="C00000"/>
                </a:solidFill>
              </a:rPr>
              <a:t>SET1</a:t>
            </a:r>
          </a:p>
          <a:p>
            <a:pPr marL="285750" indent="-285750">
              <a:buFont typeface="Arial" panose="020B0604020202020204" pitchFamily="34" charset="0"/>
              <a:buChar char="•"/>
            </a:pPr>
            <a:r>
              <a:rPr lang="en-US" sz="1600" dirty="0"/>
              <a:t>Worked as expected.</a:t>
            </a:r>
          </a:p>
          <a:p>
            <a:pPr marL="285750" indent="-285750">
              <a:buFont typeface="Arial" panose="020B0604020202020204" pitchFamily="34" charset="0"/>
              <a:buChar char="•"/>
            </a:pPr>
            <a:r>
              <a:rPr lang="en-US" sz="1600" dirty="0"/>
              <a:t>The code that we ran (same code as SCF1) has a ~1000ms cycle time with latching solenoids (Run Vent).</a:t>
            </a:r>
          </a:p>
          <a:p>
            <a:pPr marL="1038225" lvl="1" indent="-285750"/>
            <a:r>
              <a:rPr lang="en-US" sz="1400" dirty="0"/>
              <a:t>When we cycled the run vent during fill, this was the minimum time it could be opened for.</a:t>
            </a:r>
          </a:p>
          <a:p>
            <a:pPr marL="1038225" lvl="1" indent="-285750"/>
            <a:r>
              <a:rPr lang="en-US" sz="1400" dirty="0"/>
              <a:t>Newer code addresses this and brings the number down to ~100ms.</a:t>
            </a:r>
          </a:p>
          <a:p>
            <a:r>
              <a:rPr lang="en-US" dirty="0">
                <a:solidFill>
                  <a:srgbClr val="C00000"/>
                </a:solidFill>
              </a:rPr>
              <a:t>TODO</a:t>
            </a:r>
          </a:p>
          <a:p>
            <a:pPr marL="285750" indent="-285750">
              <a:buFont typeface="Arial" panose="020B0604020202020204" pitchFamily="34" charset="0"/>
              <a:buChar char="•"/>
            </a:pPr>
            <a:r>
              <a:rPr lang="en-US" sz="1600" dirty="0"/>
              <a:t>Test the newer code so that the minimum cycle time is insignificant compared to the comms data link speed.</a:t>
            </a:r>
          </a:p>
          <a:p>
            <a:pPr marL="285750" indent="-285750">
              <a:buFont typeface="Arial" panose="020B0604020202020204" pitchFamily="34" charset="0"/>
              <a:buChar char="•"/>
            </a:pPr>
            <a:r>
              <a:rPr lang="en-US" sz="1600" dirty="0"/>
              <a:t>Fix weird edge case where if comms lost and not regained while the manual abort switch is flipped on and then flipped off the actuator box does not try to reestablish comms.</a:t>
            </a:r>
          </a:p>
          <a:p>
            <a:pPr marL="1038225" lvl="1" indent="-285750"/>
            <a:r>
              <a:rPr lang="en-US" sz="1400" dirty="0"/>
              <a:t>Also add better comms less notifications for the controller.</a:t>
            </a:r>
          </a:p>
          <a:p>
            <a:endParaRPr lang="en-US" sz="1600" dirty="0"/>
          </a:p>
        </p:txBody>
      </p:sp>
      <p:sp>
        <p:nvSpPr>
          <p:cNvPr id="3" name="Title 2">
            <a:extLst>
              <a:ext uri="{FF2B5EF4-FFF2-40B4-BE49-F238E27FC236}">
                <a16:creationId xmlns:a16="http://schemas.microsoft.com/office/drawing/2014/main" id="{A6A91AF5-A907-2349-9EB9-EF122C341766}"/>
              </a:ext>
            </a:extLst>
          </p:cNvPr>
          <p:cNvSpPr>
            <a:spLocks noGrp="1"/>
          </p:cNvSpPr>
          <p:nvPr>
            <p:ph type="title"/>
          </p:nvPr>
        </p:nvSpPr>
        <p:spPr/>
        <p:txBody>
          <a:bodyPr/>
          <a:lstStyle/>
          <a:p>
            <a:r>
              <a:rPr lang="en-US" dirty="0"/>
              <a:t>TESTING ELECTRONICS  |  STATIC COLD FLOW &amp; SET READINESS</a:t>
            </a:r>
          </a:p>
        </p:txBody>
      </p:sp>
    </p:spTree>
    <p:extLst>
      <p:ext uri="{BB962C8B-B14F-4D97-AF65-F5344CB8AC3E}">
        <p14:creationId xmlns:p14="http://schemas.microsoft.com/office/powerpoint/2010/main" val="3086463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a:lstStyle>
        <a:defPPr>
          <a:defRPr sz="3200" b="0" i="0" dirty="0" smtClean="0">
            <a:latin typeface="Franklin Gothic Medium"/>
            <a:cs typeface="Franklin Gothic Medium"/>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6275</TotalTime>
  <Words>171</Words>
  <Application>Microsoft Office PowerPoint</Application>
  <PresentationFormat>On-screen Show (16:9)</PresentationFormat>
  <Paragraphs>14</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Franklin Gothic Book</vt:lpstr>
      <vt:lpstr>Franklin Gothic Demi Cond</vt:lpstr>
      <vt:lpstr>Franklin Gothic Medium</vt:lpstr>
      <vt:lpstr>Franklin Gothic Medium Cond</vt:lpstr>
      <vt:lpstr>Office Theme</vt:lpstr>
      <vt:lpstr>TESTING ELECTRONICS  |  STATIC COLD FLOW &amp; SET READINESS</vt:lpstr>
    </vt:vector>
  </TitlesOfParts>
  <Company>Texas A&amp;M Engineering Communications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Brian Gardner</dc:creator>
  <cp:lastModifiedBy>Judson Upchurch</cp:lastModifiedBy>
  <cp:revision>697</cp:revision>
  <dcterms:created xsi:type="dcterms:W3CDTF">2015-09-29T16:05:30Z</dcterms:created>
  <dcterms:modified xsi:type="dcterms:W3CDTF">2023-04-24T22:27:45Z</dcterms:modified>
</cp:coreProperties>
</file>