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51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CC"/>
    <a:srgbClr val="FFCC99"/>
    <a:srgbClr val="FF9999"/>
    <a:srgbClr val="2C2C2C"/>
    <a:srgbClr val="4B1311"/>
    <a:srgbClr val="7F7F7F"/>
    <a:srgbClr val="330217"/>
    <a:srgbClr val="500000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37" autoAdjust="0"/>
    <p:restoredTop sz="91911" autoAdjust="0"/>
  </p:normalViewPr>
  <p:slideViewPr>
    <p:cSldViewPr snapToGrid="0" snapToObjects="1">
      <p:cViewPr varScale="1">
        <p:scale>
          <a:sx n="46" d="100"/>
          <a:sy n="46" d="100"/>
        </p:scale>
        <p:origin x="2096" y="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4" d="100"/>
          <a:sy n="124" d="100"/>
        </p:scale>
        <p:origin x="49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gan Bibb" userId="3a54407f4ec3573c" providerId="LiveId" clId="{B98326E5-33F0-423C-81FA-DC7220B9B484}"/>
    <pc:docChg chg="modSld">
      <pc:chgData name="Logan Bibb" userId="3a54407f4ec3573c" providerId="LiveId" clId="{B98326E5-33F0-423C-81FA-DC7220B9B484}" dt="2022-09-25T21:36:53.886" v="2" actId="20577"/>
      <pc:docMkLst>
        <pc:docMk/>
      </pc:docMkLst>
      <pc:sldChg chg="modSp mod">
        <pc:chgData name="Logan Bibb" userId="3a54407f4ec3573c" providerId="LiveId" clId="{B98326E5-33F0-423C-81FA-DC7220B9B484}" dt="2022-09-25T21:36:53.886" v="2" actId="20577"/>
        <pc:sldMkLst>
          <pc:docMk/>
          <pc:sldMk cId="308646367" sldId="351"/>
        </pc:sldMkLst>
        <pc:spChg chg="mod">
          <ac:chgData name="Logan Bibb" userId="3a54407f4ec3573c" providerId="LiveId" clId="{B98326E5-33F0-423C-81FA-DC7220B9B484}" dt="2022-09-25T21:36:53.886" v="2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  <pc:docChgLst>
    <pc:chgData name="Logan Bibb" userId="3a54407f4ec3573c" providerId="LiveId" clId="{0DCC4D9D-BE9E-4270-85BE-46666560D76C}"/>
    <pc:docChg chg="undo custSel modSld">
      <pc:chgData name="Logan Bibb" userId="3a54407f4ec3573c" providerId="LiveId" clId="{0DCC4D9D-BE9E-4270-85BE-46666560D76C}" dt="2022-04-11T01:01:03.039" v="39" actId="6549"/>
      <pc:docMkLst>
        <pc:docMk/>
      </pc:docMkLst>
      <pc:sldChg chg="modSp mod">
        <pc:chgData name="Logan Bibb" userId="3a54407f4ec3573c" providerId="LiveId" clId="{0DCC4D9D-BE9E-4270-85BE-46666560D76C}" dt="2022-04-11T01:01:03.039" v="39" actId="6549"/>
        <pc:sldMkLst>
          <pc:docMk/>
          <pc:sldMk cId="308646367" sldId="351"/>
        </pc:sldMkLst>
        <pc:spChg chg="mod">
          <ac:chgData name="Logan Bibb" userId="3a54407f4ec3573c" providerId="LiveId" clId="{0DCC4D9D-BE9E-4270-85BE-46666560D76C}" dt="2022-04-11T01:01:03.039" v="39" actId="6549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0DCC4D9D-BE9E-4270-85BE-46666560D76C}" dt="2022-04-11T01:00:39.033" v="19" actId="20577"/>
          <ac:spMkLst>
            <pc:docMk/>
            <pc:sldMk cId="308646367" sldId="351"/>
            <ac:spMk id="3" creationId="{A6A91AF5-A907-2349-9EB9-EF122C341766}"/>
          </ac:spMkLst>
        </pc:spChg>
        <pc:picChg chg="mod">
          <ac:chgData name="Logan Bibb" userId="3a54407f4ec3573c" providerId="LiveId" clId="{0DCC4D9D-BE9E-4270-85BE-46666560D76C}" dt="2022-04-11T01:00:19.831" v="1" actId="1582"/>
          <ac:picMkLst>
            <pc:docMk/>
            <pc:sldMk cId="308646367" sldId="351"/>
            <ac:picMk id="6" creationId="{3F4ADB95-2C9C-4B0D-81A6-CE89ECD369C3}"/>
          </ac:picMkLst>
        </pc:picChg>
      </pc:sldChg>
    </pc:docChg>
  </pc:docChgLst>
  <pc:docChgLst>
    <pc:chgData name="Logan Bibb" userId="3a54407f4ec3573c" providerId="LiveId" clId="{22953E49-7086-4BAD-B207-7A11C0293DF3}"/>
    <pc:docChg chg="modSld">
      <pc:chgData name="Logan Bibb" userId="3a54407f4ec3573c" providerId="LiveId" clId="{22953E49-7086-4BAD-B207-7A11C0293DF3}" dt="2022-04-04T21:53:08.868" v="39" actId="108"/>
      <pc:docMkLst>
        <pc:docMk/>
      </pc:docMkLst>
      <pc:sldChg chg="modSp mod">
        <pc:chgData name="Logan Bibb" userId="3a54407f4ec3573c" providerId="LiveId" clId="{22953E49-7086-4BAD-B207-7A11C0293DF3}" dt="2022-04-04T21:53:08.868" v="39" actId="108"/>
        <pc:sldMkLst>
          <pc:docMk/>
          <pc:sldMk cId="308646367" sldId="351"/>
        </pc:sldMkLst>
        <pc:spChg chg="mod">
          <ac:chgData name="Logan Bibb" userId="3a54407f4ec3573c" providerId="LiveId" clId="{22953E49-7086-4BAD-B207-7A11C0293DF3}" dt="2022-04-04T21:53:08.868" v="39" actId="108"/>
          <ac:spMkLst>
            <pc:docMk/>
            <pc:sldMk cId="308646367" sldId="351"/>
            <ac:spMk id="2" creationId="{0D866CCF-2CB7-8243-A714-DD07B62058FD}"/>
          </ac:spMkLst>
        </pc:spChg>
        <pc:spChg chg="mod">
          <ac:chgData name="Logan Bibb" userId="3a54407f4ec3573c" providerId="LiveId" clId="{22953E49-7086-4BAD-B207-7A11C0293DF3}" dt="2022-04-04T21:52:10.982" v="37" actId="20577"/>
          <ac:spMkLst>
            <pc:docMk/>
            <pc:sldMk cId="308646367" sldId="351"/>
            <ac:spMk id="3" creationId="{A6A91AF5-A907-2349-9EB9-EF122C3417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AEB9F-0C17-4105-AE3D-DBD6D034DC9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6C903-2D6A-46BD-8E2F-969A2F444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6C903-2D6A-46BD-8E2F-969A2F444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31826" y="4767263"/>
            <a:ext cx="526374" cy="27384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3F0DBDA-19F5-6D47-A4E1-B43E2A4AA8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16x9PPBackground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4" cy="5143500"/>
          </a:xfrm>
          <a:prstGeom prst="rect">
            <a:avLst/>
          </a:prstGeom>
        </p:spPr>
      </p:pic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55699" y="0"/>
            <a:ext cx="3018999" cy="5143500"/>
          </a:xfrm>
          <a:prstGeom prst="rect">
            <a:avLst/>
          </a:prstGeom>
          <a:ln w="38100" cap="rnd">
            <a:noFill/>
          </a:ln>
        </p:spPr>
        <p:txBody>
          <a:bodyPr/>
          <a:lstStyle>
            <a:lvl1pPr marL="0" indent="0">
              <a:buNone/>
              <a:defRPr b="0" i="0">
                <a:latin typeface="Franklin Gothic Medium Cond" panose="020B06060304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Manual Input 20">
            <a:extLst>
              <a:ext uri="{FF2B5EF4-FFF2-40B4-BE49-F238E27FC236}">
                <a16:creationId xmlns:a16="http://schemas.microsoft.com/office/drawing/2014/main" id="{87E0F749-A2E9-C147-AFC6-19DAA0105A04}"/>
              </a:ext>
            </a:extLst>
          </p:cNvPr>
          <p:cNvSpPr/>
          <p:nvPr userDrawn="1"/>
        </p:nvSpPr>
        <p:spPr>
          <a:xfrm rot="5400000" flipH="1" flipV="1">
            <a:off x="6752109" y="923974"/>
            <a:ext cx="892363" cy="390864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107"/>
              <a:gd name="connsiteY0" fmla="*/ 2627 h 10000"/>
              <a:gd name="connsiteX1" fmla="*/ 10107 w 10107"/>
              <a:gd name="connsiteY1" fmla="*/ 0 h 10000"/>
              <a:gd name="connsiteX2" fmla="*/ 10107 w 10107"/>
              <a:gd name="connsiteY2" fmla="*/ 10000 h 10000"/>
              <a:gd name="connsiteX3" fmla="*/ 107 w 10107"/>
              <a:gd name="connsiteY3" fmla="*/ 10000 h 10000"/>
              <a:gd name="connsiteX4" fmla="*/ 0 w 10107"/>
              <a:gd name="connsiteY4" fmla="*/ 262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7" h="10000">
                <a:moveTo>
                  <a:pt x="0" y="2627"/>
                </a:moveTo>
                <a:lnTo>
                  <a:pt x="10107" y="0"/>
                </a:lnTo>
                <a:lnTo>
                  <a:pt x="10107" y="10000"/>
                </a:lnTo>
                <a:lnTo>
                  <a:pt x="107" y="10000"/>
                </a:lnTo>
                <a:cubicBezTo>
                  <a:pt x="71" y="7542"/>
                  <a:pt x="36" y="5085"/>
                  <a:pt x="0" y="2627"/>
                </a:cubicBez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Franklin Gothic Medium Cond" panose="020B0606030402020204" pitchFamily="34" charset="0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461124" y="2480815"/>
            <a:ext cx="2454275" cy="44616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4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TITLE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461124" y="2931502"/>
            <a:ext cx="2454275" cy="30648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600" b="0" i="0" u="none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0" dirty="0"/>
              <a:t>SUBTITLE</a:t>
            </a:r>
            <a:endParaRPr lang="en-US" b="1" dirty="0"/>
          </a:p>
        </p:txBody>
      </p:sp>
      <p:sp>
        <p:nvSpPr>
          <p:cNvPr id="23" name="Manual Input 22">
            <a:extLst>
              <a:ext uri="{FF2B5EF4-FFF2-40B4-BE49-F238E27FC236}">
                <a16:creationId xmlns:a16="http://schemas.microsoft.com/office/drawing/2014/main" id="{05D90463-ED85-9D44-9EF0-E1669EEF57C9}"/>
              </a:ext>
            </a:extLst>
          </p:cNvPr>
          <p:cNvSpPr/>
          <p:nvPr userDrawn="1"/>
        </p:nvSpPr>
        <p:spPr>
          <a:xfrm rot="5400000" flipH="1" flipV="1">
            <a:off x="6806834" y="2797725"/>
            <a:ext cx="1828470" cy="286308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0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70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701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701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61123" y="3417961"/>
            <a:ext cx="2454275" cy="1607381"/>
          </a:xfrm>
          <a:prstGeom prst="rect">
            <a:avLst/>
          </a:prstGeom>
        </p:spPr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0" i="0" baseline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b="1" dirty="0"/>
              <a:t>Last, First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4769827" y="885361"/>
            <a:ext cx="707781" cy="58477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endParaRPr lang="en-US" sz="3200" b="0" i="0" dirty="0">
              <a:latin typeface="Franklin Gothic Medium"/>
              <a:cs typeface="Franklin Gothic Medium"/>
            </a:endParaRPr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1F33357-039B-944A-BB8A-0B052C205C70}"/>
              </a:ext>
            </a:extLst>
          </p:cNvPr>
          <p:cNvSpPr/>
          <p:nvPr userDrawn="1"/>
        </p:nvSpPr>
        <p:spPr>
          <a:xfrm rot="16200000" flipH="1">
            <a:off x="5900073" y="-1464154"/>
            <a:ext cx="1015353" cy="55249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9 w 10000"/>
              <a:gd name="connsiteY0" fmla="*/ 168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9 w 10000"/>
              <a:gd name="connsiteY4" fmla="*/ 16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68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26" y="7227"/>
                  <a:pt x="53" y="4455"/>
                  <a:pt x="79" y="16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588033" y="898996"/>
            <a:ext cx="5363323" cy="830997"/>
          </a:xfrm>
          <a:prstGeom prst="rect">
            <a:avLst/>
          </a:prstGeom>
          <a:effectLst>
            <a:softEdge rad="0"/>
          </a:effectLst>
        </p:spPr>
        <p:txBody>
          <a:bodyPr vert="horz"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TEXAS A&amp;M UNIVERSITY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SOUNDING ROCKETRY TEAM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0C48A6-548F-8A44-9DE4-8B9E7017FF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186" y="867593"/>
            <a:ext cx="754778" cy="8530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97779E-1756-464C-9B9E-F891338FB2AC}"/>
              </a:ext>
            </a:extLst>
          </p:cNvPr>
          <p:cNvCxnSpPr>
            <a:cxnSpLocks/>
          </p:cNvCxnSpPr>
          <p:nvPr userDrawn="1"/>
        </p:nvCxnSpPr>
        <p:spPr>
          <a:xfrm>
            <a:off x="6289527" y="3339232"/>
            <a:ext cx="2863084" cy="0"/>
          </a:xfrm>
          <a:prstGeom prst="line">
            <a:avLst/>
          </a:prstGeom>
          <a:ln cap="sq">
            <a:solidFill>
              <a:srgbClr val="2C2C2C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3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270388" y="762829"/>
            <a:ext cx="8568812" cy="382764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0" i="0" baseline="0">
                <a:latin typeface="Franklin Gothic Medium Cond" panose="020B0606030402020204" pitchFamily="34" charset="0"/>
              </a:defRPr>
            </a:lvl1pPr>
            <a:lvl2pPr marL="752475" indent="-317500">
              <a:buFont typeface="Arial" panose="020B0604020202020204" pitchFamily="34" charset="0"/>
              <a:buChar char="•"/>
              <a:tabLst/>
              <a:defRPr sz="1600" b="0" i="0" baseline="0">
                <a:latin typeface="Franklin Gothic Medium" panose="020B0603020102020204" pitchFamily="34" charset="0"/>
              </a:defRPr>
            </a:lvl2pPr>
            <a:lvl3pPr marL="1150938" indent="-234950">
              <a:buFont typeface="Arial" panose="020B0604020202020204" pitchFamily="34" charset="0"/>
              <a:buChar char="•"/>
              <a:tabLst/>
              <a:defRPr sz="1400" b="0" i="0" baseline="0">
                <a:latin typeface="Franklin Gothic Medium" panose="020B060302010202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FIRST LEVEL (18 PT)</a:t>
            </a:r>
          </a:p>
          <a:p>
            <a:pPr lvl="1"/>
            <a:r>
              <a:rPr lang="en-US" dirty="0"/>
              <a:t>Second level (16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388" y="11025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rgbClr val="4B1311"/>
                </a:solidFill>
                <a:effectLst/>
                <a:latin typeface="Franklin Gothic Demi Cond" panose="020B0603020102020204" pitchFamily="34" charset="0"/>
              </a:defRPr>
            </a:lvl1pPr>
          </a:lstStyle>
          <a:p>
            <a:r>
              <a:rPr lang="en-US" dirty="0"/>
              <a:t>INSERT HEADING (ALL CAPS) </a:t>
            </a:r>
          </a:p>
        </p:txBody>
      </p:sp>
    </p:spTree>
    <p:extLst>
      <p:ext uri="{BB962C8B-B14F-4D97-AF65-F5344CB8AC3E}">
        <p14:creationId xmlns:p14="http://schemas.microsoft.com/office/powerpoint/2010/main" val="31798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6x9PPBackground.psd">
            <a:extLst>
              <a:ext uri="{FF2B5EF4-FFF2-40B4-BE49-F238E27FC236}">
                <a16:creationId xmlns:a16="http://schemas.microsoft.com/office/drawing/2014/main" id="{90E903F0-D615-1743-8C57-AC1FE476E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5" y="0"/>
            <a:ext cx="9170243" cy="5143500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8A4076E7-42EF-BD45-90B8-7FBAB08D92C0}"/>
              </a:ext>
            </a:extLst>
          </p:cNvPr>
          <p:cNvSpPr/>
          <p:nvPr userDrawn="1"/>
        </p:nvSpPr>
        <p:spPr>
          <a:xfrm>
            <a:off x="1704001" y="1598735"/>
            <a:ext cx="5736870" cy="1946030"/>
          </a:xfrm>
          <a:prstGeom prst="parallelogram">
            <a:avLst>
              <a:gd name="adj" fmla="val 539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CD8BA-D16C-4B5B-B5D2-A30E809B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234" y="1708727"/>
            <a:ext cx="2828405" cy="16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" y="1079500"/>
            <a:ext cx="8231188" cy="345757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400" baseline="0"/>
            </a:lvl1pPr>
            <a:lvl2pPr marL="742950" indent="-285750">
              <a:buFont typeface="Arial" panose="020B0604020202020204" pitchFamily="34" charset="0"/>
              <a:buChar char="•"/>
              <a:defRPr sz="1200" baseline="0"/>
            </a:lvl2pPr>
            <a:lvl3pPr marL="1143000" indent="-228600">
              <a:buFont typeface="Arial" panose="020B0604020202020204" pitchFamily="34" charset="0"/>
              <a:buChar char="•"/>
              <a:defRPr sz="1000" baseline="0"/>
            </a:lvl3pPr>
            <a:lvl4pPr marL="1371600" indent="0">
              <a:buFont typeface="Arial" panose="020B0604020202020204" pitchFamily="34" charset="0"/>
              <a:buNone/>
              <a:defRPr lang="en-US" sz="1600" b="0" i="0" kern="1200" baseline="0" dirty="0" smtClean="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</a:lstStyle>
          <a:p>
            <a:pPr lvl="0"/>
            <a:r>
              <a:rPr lang="en-US" dirty="0"/>
              <a:t>Zeroth level (not a bullet,16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First level (14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 (12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Third level (10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B9B6799-6D37-4812-979E-B829EA36C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60364"/>
            <a:ext cx="7177088" cy="37306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INSERT 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506605" y="4778374"/>
            <a:ext cx="2327910" cy="17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Update</a:t>
            </a:r>
          </a:p>
        </p:txBody>
      </p:sp>
    </p:spTree>
    <p:extLst>
      <p:ext uri="{BB962C8B-B14F-4D97-AF65-F5344CB8AC3E}">
        <p14:creationId xmlns:p14="http://schemas.microsoft.com/office/powerpoint/2010/main" val="10728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/>
          <p:nvPr userDrawn="1"/>
        </p:nvSpPr>
        <p:spPr>
          <a:xfrm>
            <a:off x="-12604" y="4803093"/>
            <a:ext cx="7785004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7779230"/>
              <a:gd name="connsiteY0" fmla="*/ 0 h 222250"/>
              <a:gd name="connsiteX1" fmla="*/ 7779230 w 7779230"/>
              <a:gd name="connsiteY1" fmla="*/ 0 h 222250"/>
              <a:gd name="connsiteX2" fmla="*/ 7556980 w 7779230"/>
              <a:gd name="connsiteY2" fmla="*/ 222250 h 222250"/>
              <a:gd name="connsiteX3" fmla="*/ 2482272 w 7779230"/>
              <a:gd name="connsiteY3" fmla="*/ 222250 h 222250"/>
              <a:gd name="connsiteX4" fmla="*/ 0 w 7779230"/>
              <a:gd name="connsiteY4" fmla="*/ 0 h 222250"/>
              <a:gd name="connsiteX0" fmla="*/ 5774 w 7785004"/>
              <a:gd name="connsiteY0" fmla="*/ 0 h 222250"/>
              <a:gd name="connsiteX1" fmla="*/ 7785004 w 7785004"/>
              <a:gd name="connsiteY1" fmla="*/ 0 h 222250"/>
              <a:gd name="connsiteX2" fmla="*/ 7562754 w 7785004"/>
              <a:gd name="connsiteY2" fmla="*/ 222250 h 222250"/>
              <a:gd name="connsiteX3" fmla="*/ 0 w 7785004"/>
              <a:gd name="connsiteY3" fmla="*/ 222250 h 222250"/>
              <a:gd name="connsiteX4" fmla="*/ 5774 w 7785004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5004" h="222250">
                <a:moveTo>
                  <a:pt x="5774" y="0"/>
                </a:moveTo>
                <a:lnTo>
                  <a:pt x="7785004" y="0"/>
                </a:lnTo>
                <a:lnTo>
                  <a:pt x="7562754" y="222250"/>
                </a:lnTo>
                <a:lnTo>
                  <a:pt x="0" y="222250"/>
                </a:lnTo>
                <a:lnTo>
                  <a:pt x="5774" y="0"/>
                </a:lnTo>
                <a:close/>
              </a:path>
            </a:pathLst>
          </a:custGeom>
          <a:solidFill>
            <a:srgbClr val="4B13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/>
          <p:cNvSpPr/>
          <p:nvPr userDrawn="1"/>
        </p:nvSpPr>
        <p:spPr>
          <a:xfrm rot="10800000">
            <a:off x="7605133" y="4803093"/>
            <a:ext cx="1552506" cy="222250"/>
          </a:xfrm>
          <a:custGeom>
            <a:avLst/>
            <a:gdLst>
              <a:gd name="connsiteX0" fmla="*/ 0 w 5074708"/>
              <a:gd name="connsiteY0" fmla="*/ 0 h 222250"/>
              <a:gd name="connsiteX1" fmla="*/ 5074708 w 5074708"/>
              <a:gd name="connsiteY1" fmla="*/ 0 h 222250"/>
              <a:gd name="connsiteX2" fmla="*/ 5074708 w 5074708"/>
              <a:gd name="connsiteY2" fmla="*/ 222250 h 222250"/>
              <a:gd name="connsiteX3" fmla="*/ 0 w 5074708"/>
              <a:gd name="connsiteY3" fmla="*/ 222250 h 222250"/>
              <a:gd name="connsiteX4" fmla="*/ 0 w 5074708"/>
              <a:gd name="connsiteY4" fmla="*/ 0 h 222250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0 w 5296958"/>
              <a:gd name="connsiteY3" fmla="*/ 222250 h 222250"/>
              <a:gd name="connsiteX4" fmla="*/ 0 w 5296958"/>
              <a:gd name="connsiteY4" fmla="*/ 0 h 222250"/>
              <a:gd name="connsiteX0" fmla="*/ 0 w 5296958"/>
              <a:gd name="connsiteY0" fmla="*/ 0 h 226347"/>
              <a:gd name="connsiteX1" fmla="*/ 5296958 w 5296958"/>
              <a:gd name="connsiteY1" fmla="*/ 0 h 226347"/>
              <a:gd name="connsiteX2" fmla="*/ 5074708 w 5296958"/>
              <a:gd name="connsiteY2" fmla="*/ 222250 h 226347"/>
              <a:gd name="connsiteX3" fmla="*/ 3752645 w 5296958"/>
              <a:gd name="connsiteY3" fmla="*/ 226347 h 226347"/>
              <a:gd name="connsiteX4" fmla="*/ 0 w 5296958"/>
              <a:gd name="connsiteY4" fmla="*/ 0 h 226347"/>
              <a:gd name="connsiteX0" fmla="*/ 0 w 5296958"/>
              <a:gd name="connsiteY0" fmla="*/ 0 h 222250"/>
              <a:gd name="connsiteX1" fmla="*/ 5296958 w 5296958"/>
              <a:gd name="connsiteY1" fmla="*/ 0 h 222250"/>
              <a:gd name="connsiteX2" fmla="*/ 5074708 w 5296958"/>
              <a:gd name="connsiteY2" fmla="*/ 222250 h 222250"/>
              <a:gd name="connsiteX3" fmla="*/ 3703484 w 5296958"/>
              <a:gd name="connsiteY3" fmla="*/ 222250 h 222250"/>
              <a:gd name="connsiteX4" fmla="*/ 0 w 5296958"/>
              <a:gd name="connsiteY4" fmla="*/ 0 h 222250"/>
              <a:gd name="connsiteX0" fmla="*/ 57355 w 1593474"/>
              <a:gd name="connsiteY0" fmla="*/ 4097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57355 w 1593474"/>
              <a:gd name="connsiteY4" fmla="*/ 4097 h 222250"/>
              <a:gd name="connsiteX0" fmla="*/ 45064 w 1593474"/>
              <a:gd name="connsiteY0" fmla="*/ 0 h 222250"/>
              <a:gd name="connsiteX1" fmla="*/ 1593474 w 1593474"/>
              <a:gd name="connsiteY1" fmla="*/ 0 h 222250"/>
              <a:gd name="connsiteX2" fmla="*/ 1371224 w 1593474"/>
              <a:gd name="connsiteY2" fmla="*/ 222250 h 222250"/>
              <a:gd name="connsiteX3" fmla="*/ 0 w 1593474"/>
              <a:gd name="connsiteY3" fmla="*/ 222250 h 222250"/>
              <a:gd name="connsiteX4" fmla="*/ 45064 w 1593474"/>
              <a:gd name="connsiteY4" fmla="*/ 0 h 222250"/>
              <a:gd name="connsiteX0" fmla="*/ 4096 w 1552506"/>
              <a:gd name="connsiteY0" fmla="*/ 0 h 222250"/>
              <a:gd name="connsiteX1" fmla="*/ 1552506 w 1552506"/>
              <a:gd name="connsiteY1" fmla="*/ 0 h 222250"/>
              <a:gd name="connsiteX2" fmla="*/ 1330256 w 1552506"/>
              <a:gd name="connsiteY2" fmla="*/ 222250 h 222250"/>
              <a:gd name="connsiteX3" fmla="*/ 0 w 1552506"/>
              <a:gd name="connsiteY3" fmla="*/ 222250 h 222250"/>
              <a:gd name="connsiteX4" fmla="*/ 4096 w 1552506"/>
              <a:gd name="connsiteY4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06" h="222250">
                <a:moveTo>
                  <a:pt x="4096" y="0"/>
                </a:moveTo>
                <a:lnTo>
                  <a:pt x="1552506" y="0"/>
                </a:lnTo>
                <a:lnTo>
                  <a:pt x="1330256" y="222250"/>
                </a:lnTo>
                <a:lnTo>
                  <a:pt x="0" y="222250"/>
                </a:lnTo>
                <a:cubicBezTo>
                  <a:pt x="1365" y="148167"/>
                  <a:pt x="2731" y="74083"/>
                  <a:pt x="409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042276" y="4803092"/>
            <a:ext cx="643106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3F0DBDA-19F5-6D47-A4E1-B43E2A4AA82E}" type="slidenum">
              <a:rPr lang="en-US" b="1" i="0" smtClean="0">
                <a:latin typeface="Franklin Gothic Medium Cond" panose="020B0606030402020204" pitchFamily="34" charset="0"/>
                <a:cs typeface="Franklin Gothic Book"/>
              </a:rPr>
              <a:pPr algn="r"/>
              <a:t>‹#›</a:t>
            </a:fld>
            <a:endParaRPr lang="en-US" b="1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74320" y="4803092"/>
            <a:ext cx="5144655" cy="22225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latin typeface="Franklin Gothic Medium Cond" panose="020B0606030402020204" pitchFamily="34" charset="0"/>
                <a:cs typeface="Franklin Gothic Book"/>
              </a:rPr>
              <a:t>TEXAS A&amp;M UNIVERSITY</a:t>
            </a:r>
            <a:r>
              <a:rPr lang="en-US" b="0" i="0" baseline="30000" dirty="0">
                <a:latin typeface="Franklin Gothic Medium Cond" panose="020B0606030402020204" pitchFamily="34" charset="0"/>
                <a:cs typeface="Franklin Gothic Book"/>
              </a:rPr>
              <a:t>®</a:t>
            </a:r>
            <a:r>
              <a:rPr lang="en-US" b="0" i="0" baseline="0" dirty="0">
                <a:latin typeface="Franklin Gothic Medium Cond" panose="020B0606030402020204" pitchFamily="34" charset="0"/>
                <a:cs typeface="Franklin Gothic Book"/>
              </a:rPr>
              <a:t>   |   SOUNDING ROCKETRY TEAM   |   ELECTRONICS &amp; PAYLOAD</a:t>
            </a:r>
            <a:endParaRPr lang="en-US" b="0" i="0" dirty="0">
              <a:latin typeface="Franklin Gothic Medium Cond" panose="020B0606030402020204" pitchFamily="34" charset="0"/>
              <a:cs typeface="Franklin Gothic Book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52" y="107102"/>
            <a:ext cx="1514444" cy="363908"/>
          </a:xfrm>
          <a:prstGeom prst="rect">
            <a:avLst/>
          </a:prstGeom>
        </p:spPr>
      </p:pic>
      <p:sp>
        <p:nvSpPr>
          <p:cNvPr id="2" name="Parallelogram 1">
            <a:extLst>
              <a:ext uri="{FF2B5EF4-FFF2-40B4-BE49-F238E27FC236}">
                <a16:creationId xmlns:a16="http://schemas.microsoft.com/office/drawing/2014/main" id="{965D5814-5CD4-224F-900B-F0AD0013E416}"/>
              </a:ext>
            </a:extLst>
          </p:cNvPr>
          <p:cNvSpPr/>
          <p:nvPr userDrawn="1"/>
        </p:nvSpPr>
        <p:spPr>
          <a:xfrm>
            <a:off x="60512" y="513905"/>
            <a:ext cx="8988940" cy="69438"/>
          </a:xfrm>
          <a:prstGeom prst="parallelogram">
            <a:avLst>
              <a:gd name="adj" fmla="val 87745"/>
            </a:avLst>
          </a:prstGeom>
          <a:gradFill flip="none" rotWithShape="1">
            <a:gsLst>
              <a:gs pos="0">
                <a:srgbClr val="4B1311"/>
              </a:gs>
              <a:gs pos="100000">
                <a:srgbClr val="7F7F7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i="0" kern="1200">
          <a:solidFill>
            <a:schemeClr val="bg1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/>
          </a:solidFill>
          <a:latin typeface="Franklin Gothic Book"/>
          <a:ea typeface="+mn-ea"/>
          <a:cs typeface="Franklin Gothic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66CCF-2CB7-8243-A714-DD07B62058F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388" y="762829"/>
            <a:ext cx="5275883" cy="38276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Reduced latching relay latency from 1000ms to ~250ms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Rewrote all relay classes to be cleaner and easier to code with</a:t>
            </a:r>
          </a:p>
          <a:p>
            <a:pPr marL="1038225" lvl="1" indent="-285750"/>
            <a:r>
              <a:rPr lang="en-US" sz="1400" dirty="0"/>
              <a:t>Auto error detection</a:t>
            </a:r>
          </a:p>
          <a:p>
            <a:pPr marL="1038225" lvl="1" indent="-285750"/>
            <a:r>
              <a:rPr lang="en-US" sz="1400" dirty="0"/>
              <a:t>Simply set desired relay state and continuously run the control loop</a:t>
            </a:r>
          </a:p>
          <a:p>
            <a:r>
              <a:rPr lang="en-US" dirty="0">
                <a:solidFill>
                  <a:srgbClr val="C00000"/>
                </a:solidFill>
              </a:rPr>
              <a:t>TODO/SET READINESS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Switch two wires to solve BVAS issue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SCF proved the system is functional, will run the same code that we </a:t>
            </a:r>
            <a:r>
              <a:rPr lang="en-US" sz="1600"/>
              <a:t>had during the SCF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C00000"/>
              </a:solidFill>
            </a:endParaRPr>
          </a:p>
          <a:p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91AF5-A907-2349-9EB9-EF122C34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ELECTRONICS  </a:t>
            </a:r>
            <a:r>
              <a:rPr lang="en-US"/>
              <a:t>|  SET1</a:t>
            </a:r>
            <a:endParaRPr lang="en-US" dirty="0"/>
          </a:p>
        </p:txBody>
      </p:sp>
      <p:pic>
        <p:nvPicPr>
          <p:cNvPr id="5" name="Picture 4" descr="A picture containing grass, outdoor&#10;&#10;Description automatically generated">
            <a:extLst>
              <a:ext uri="{FF2B5EF4-FFF2-40B4-BE49-F238E27FC236}">
                <a16:creationId xmlns:a16="http://schemas.microsoft.com/office/drawing/2014/main" id="{306FD570-29FB-5AB6-6128-9761E867A9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976" t="28783" r="-1" b="33122"/>
          <a:stretch/>
        </p:blipFill>
        <p:spPr>
          <a:xfrm>
            <a:off x="6152389" y="931213"/>
            <a:ext cx="2413834" cy="32810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864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200" b="0" i="0" dirty="0" smtClean="0">
            <a:latin typeface="Franklin Gothic Medium"/>
            <a:cs typeface="Franklin Gothic Medium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6268</TotalTime>
  <Words>70</Words>
  <Application>Microsoft Office PowerPoint</Application>
  <PresentationFormat>On-screen Show (16:9)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Franklin Gothic Demi Cond</vt:lpstr>
      <vt:lpstr>Franklin Gothic Medium</vt:lpstr>
      <vt:lpstr>Franklin Gothic Medium Cond</vt:lpstr>
      <vt:lpstr>Office Theme</vt:lpstr>
      <vt:lpstr>TESTING ELECTRONICS  |  SET1</vt:lpstr>
    </vt:vector>
  </TitlesOfParts>
  <Company>Texas A&amp;M Engineering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Gardner</dc:creator>
  <cp:lastModifiedBy>Judson Upchurch</cp:lastModifiedBy>
  <cp:revision>692</cp:revision>
  <dcterms:created xsi:type="dcterms:W3CDTF">2015-09-29T16:05:30Z</dcterms:created>
  <dcterms:modified xsi:type="dcterms:W3CDTF">2023-04-24T22:27:04Z</dcterms:modified>
</cp:coreProperties>
</file>