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5275883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SCF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Took less than 10 minutes to set up for an SCF.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Only 3 wire harnesses: 1 to the engine for BVAS control, 1 to the fluid panel, and 1 from the test cell to the control room.</a:t>
            </a:r>
          </a:p>
          <a:p>
            <a:r>
              <a:rPr lang="en-US" dirty="0">
                <a:solidFill>
                  <a:srgbClr val="C00000"/>
                </a:solidFill>
              </a:rPr>
              <a:t>SCF 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Boxes connected automatically and stayed connected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Fluid panel control was nominal with good readbacks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BVAS control had the open and close solenoids switched in the wiring. Worked around by treating “ON” as “OFF” and vice-versa.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TODO/SET READINESS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Switch two wires to solve BVAS issue (5 minute fix)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SCF proved the system is functional. Only addition for an SET is the igniter which has been independently tested.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STATIC COLD FLOW &amp; SET READINESS</a:t>
            </a:r>
          </a:p>
        </p:txBody>
      </p:sp>
      <p:pic>
        <p:nvPicPr>
          <p:cNvPr id="5" name="Picture 4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306FD570-29FB-5AB6-6128-9761E867A9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976" t="28783" r="-1" b="33122"/>
          <a:stretch/>
        </p:blipFill>
        <p:spPr>
          <a:xfrm>
            <a:off x="6152389" y="931213"/>
            <a:ext cx="2413834" cy="32810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6259</TotalTime>
  <Words>134</Words>
  <Application>Microsoft Office PowerPoint</Application>
  <PresentationFormat>On-screen Show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STATIC COLD FLOW &amp; SET READINESS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689</cp:revision>
  <dcterms:created xsi:type="dcterms:W3CDTF">2015-09-29T16:05:30Z</dcterms:created>
  <dcterms:modified xsi:type="dcterms:W3CDTF">2023-04-02T20:40:43Z</dcterms:modified>
</cp:coreProperties>
</file>