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3/5/2023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831055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Fixed the transistor controlling the supply vent relay.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Rewrote the control box code to be more user friendly and testable.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Added extra error messages to be displayed.</a:t>
            </a:r>
          </a:p>
          <a:p>
            <a:r>
              <a:rPr lang="en-US" dirty="0">
                <a:solidFill>
                  <a:srgbClr val="C0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the ability of the system to regain comms after a comm loss event.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the actuator box’s “pause” and “abort” state detection and initiation.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TESTING &amp; SOFTWARE STATES</a:t>
            </a:r>
          </a:p>
        </p:txBody>
      </p:sp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6239</TotalTime>
  <Words>73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TESTING &amp; SOFTWARE STATES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667</cp:revision>
  <dcterms:created xsi:type="dcterms:W3CDTF">2015-09-29T16:05:30Z</dcterms:created>
  <dcterms:modified xsi:type="dcterms:W3CDTF">2023-03-06T01:33:28Z</dcterms:modified>
</cp:coreProperties>
</file>