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351" r:id="rId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CCCC"/>
    <a:srgbClr val="FFCC99"/>
    <a:srgbClr val="FF9999"/>
    <a:srgbClr val="2C2C2C"/>
    <a:srgbClr val="4B1311"/>
    <a:srgbClr val="7F7F7F"/>
    <a:srgbClr val="330217"/>
    <a:srgbClr val="500000"/>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7" autoAdjust="0"/>
    <p:restoredTop sz="91911" autoAdjust="0"/>
  </p:normalViewPr>
  <p:slideViewPr>
    <p:cSldViewPr snapToGrid="0" snapToObjects="1">
      <p:cViewPr varScale="1">
        <p:scale>
          <a:sx n="117" d="100"/>
          <a:sy n="117" d="100"/>
        </p:scale>
        <p:origin x="92" y="1380"/>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124" d="100"/>
          <a:sy n="124" d="100"/>
        </p:scale>
        <p:origin x="4950" y="96"/>
      </p:cViewPr>
      <p:guideLst/>
    </p:cSldViewPr>
  </p:notes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gan Bibb" userId="3a54407f4ec3573c" providerId="LiveId" clId="{B98326E5-33F0-423C-81FA-DC7220B9B484}"/>
    <pc:docChg chg="modSld">
      <pc:chgData name="Logan Bibb" userId="3a54407f4ec3573c" providerId="LiveId" clId="{B98326E5-33F0-423C-81FA-DC7220B9B484}" dt="2022-09-25T21:36:53.886" v="2" actId="20577"/>
      <pc:docMkLst>
        <pc:docMk/>
      </pc:docMkLst>
      <pc:sldChg chg="modSp mod">
        <pc:chgData name="Logan Bibb" userId="3a54407f4ec3573c" providerId="LiveId" clId="{B98326E5-33F0-423C-81FA-DC7220B9B484}" dt="2022-09-25T21:36:53.886" v="2" actId="20577"/>
        <pc:sldMkLst>
          <pc:docMk/>
          <pc:sldMk cId="308646367" sldId="351"/>
        </pc:sldMkLst>
        <pc:spChg chg="mod">
          <ac:chgData name="Logan Bibb" userId="3a54407f4ec3573c" providerId="LiveId" clId="{B98326E5-33F0-423C-81FA-DC7220B9B484}" dt="2022-09-25T21:36:53.886" v="2" actId="20577"/>
          <ac:spMkLst>
            <pc:docMk/>
            <pc:sldMk cId="308646367" sldId="351"/>
            <ac:spMk id="3" creationId="{A6A91AF5-A907-2349-9EB9-EF122C341766}"/>
          </ac:spMkLst>
        </pc:spChg>
      </pc:sldChg>
    </pc:docChg>
  </pc:docChgLst>
  <pc:docChgLst>
    <pc:chgData name="Logan Bibb" userId="3a54407f4ec3573c" providerId="LiveId" clId="{0DCC4D9D-BE9E-4270-85BE-46666560D76C}"/>
    <pc:docChg chg="undo custSel modSld">
      <pc:chgData name="Logan Bibb" userId="3a54407f4ec3573c" providerId="LiveId" clId="{0DCC4D9D-BE9E-4270-85BE-46666560D76C}" dt="2022-04-11T01:01:03.039" v="39" actId="6549"/>
      <pc:docMkLst>
        <pc:docMk/>
      </pc:docMkLst>
      <pc:sldChg chg="modSp mod">
        <pc:chgData name="Logan Bibb" userId="3a54407f4ec3573c" providerId="LiveId" clId="{0DCC4D9D-BE9E-4270-85BE-46666560D76C}" dt="2022-04-11T01:01:03.039" v="39" actId="6549"/>
        <pc:sldMkLst>
          <pc:docMk/>
          <pc:sldMk cId="308646367" sldId="351"/>
        </pc:sldMkLst>
        <pc:spChg chg="mod">
          <ac:chgData name="Logan Bibb" userId="3a54407f4ec3573c" providerId="LiveId" clId="{0DCC4D9D-BE9E-4270-85BE-46666560D76C}" dt="2022-04-11T01:01:03.039" v="39" actId="6549"/>
          <ac:spMkLst>
            <pc:docMk/>
            <pc:sldMk cId="308646367" sldId="351"/>
            <ac:spMk id="2" creationId="{0D866CCF-2CB7-8243-A714-DD07B62058FD}"/>
          </ac:spMkLst>
        </pc:spChg>
        <pc:spChg chg="mod">
          <ac:chgData name="Logan Bibb" userId="3a54407f4ec3573c" providerId="LiveId" clId="{0DCC4D9D-BE9E-4270-85BE-46666560D76C}" dt="2022-04-11T01:00:39.033" v="19" actId="20577"/>
          <ac:spMkLst>
            <pc:docMk/>
            <pc:sldMk cId="308646367" sldId="351"/>
            <ac:spMk id="3" creationId="{A6A91AF5-A907-2349-9EB9-EF122C341766}"/>
          </ac:spMkLst>
        </pc:spChg>
        <pc:picChg chg="mod">
          <ac:chgData name="Logan Bibb" userId="3a54407f4ec3573c" providerId="LiveId" clId="{0DCC4D9D-BE9E-4270-85BE-46666560D76C}" dt="2022-04-11T01:00:19.831" v="1" actId="1582"/>
          <ac:picMkLst>
            <pc:docMk/>
            <pc:sldMk cId="308646367" sldId="351"/>
            <ac:picMk id="6" creationId="{3F4ADB95-2C9C-4B0D-81A6-CE89ECD369C3}"/>
          </ac:picMkLst>
        </pc:picChg>
      </pc:sldChg>
    </pc:docChg>
  </pc:docChgLst>
  <pc:docChgLst>
    <pc:chgData name="Logan Bibb" userId="3a54407f4ec3573c" providerId="LiveId" clId="{22953E49-7086-4BAD-B207-7A11C0293DF3}"/>
    <pc:docChg chg="modSld">
      <pc:chgData name="Logan Bibb" userId="3a54407f4ec3573c" providerId="LiveId" clId="{22953E49-7086-4BAD-B207-7A11C0293DF3}" dt="2022-04-04T21:53:08.868" v="39" actId="108"/>
      <pc:docMkLst>
        <pc:docMk/>
      </pc:docMkLst>
      <pc:sldChg chg="modSp mod">
        <pc:chgData name="Logan Bibb" userId="3a54407f4ec3573c" providerId="LiveId" clId="{22953E49-7086-4BAD-B207-7A11C0293DF3}" dt="2022-04-04T21:53:08.868" v="39" actId="108"/>
        <pc:sldMkLst>
          <pc:docMk/>
          <pc:sldMk cId="308646367" sldId="351"/>
        </pc:sldMkLst>
        <pc:spChg chg="mod">
          <ac:chgData name="Logan Bibb" userId="3a54407f4ec3573c" providerId="LiveId" clId="{22953E49-7086-4BAD-B207-7A11C0293DF3}" dt="2022-04-04T21:53:08.868" v="39" actId="108"/>
          <ac:spMkLst>
            <pc:docMk/>
            <pc:sldMk cId="308646367" sldId="351"/>
            <ac:spMk id="2" creationId="{0D866CCF-2CB7-8243-A714-DD07B62058FD}"/>
          </ac:spMkLst>
        </pc:spChg>
        <pc:spChg chg="mod">
          <ac:chgData name="Logan Bibb" userId="3a54407f4ec3573c" providerId="LiveId" clId="{22953E49-7086-4BAD-B207-7A11C0293DF3}" dt="2022-04-04T21:52:10.982" v="37" actId="20577"/>
          <ac:spMkLst>
            <pc:docMk/>
            <pc:sldMk cId="308646367" sldId="351"/>
            <ac:spMk id="3" creationId="{A6A91AF5-A907-2349-9EB9-EF122C3417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AEB9F-0C17-4105-AE3D-DBD6D034DC9B}" type="datetimeFigureOut">
              <a:rPr lang="en-US" smtClean="0"/>
              <a:t>2/26/2023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6C903-2D6A-46BD-8E2F-969A2F44436E}" type="slidenum">
              <a:rPr lang="en-US" smtClean="0"/>
              <a:t>‹#›</a:t>
            </a:fld>
            <a:endParaRPr lang="en-US"/>
          </a:p>
        </p:txBody>
      </p:sp>
    </p:spTree>
    <p:extLst>
      <p:ext uri="{BB962C8B-B14F-4D97-AF65-F5344CB8AC3E}">
        <p14:creationId xmlns:p14="http://schemas.microsoft.com/office/powerpoint/2010/main" val="1827379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96C903-2D6A-46BD-8E2F-969A2F44436E}" type="slidenum">
              <a:rPr lang="en-US" smtClean="0"/>
              <a:t>1</a:t>
            </a:fld>
            <a:endParaRPr lang="en-US"/>
          </a:p>
        </p:txBody>
      </p:sp>
    </p:spTree>
    <p:extLst>
      <p:ext uri="{BB962C8B-B14F-4D97-AF65-F5344CB8AC3E}">
        <p14:creationId xmlns:p14="http://schemas.microsoft.com/office/powerpoint/2010/main" val="1609087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3"/>
          <p:cNvSpPr/>
          <p:nvPr userDrawn="1"/>
        </p:nvSpPr>
        <p:spPr>
          <a:xfrm rot="10800000">
            <a:off x="7605133" y="4803093"/>
            <a:ext cx="1552506"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931826" y="4767263"/>
            <a:ext cx="526374" cy="273844"/>
          </a:xfrm>
          <a:prstGeom prst="rect">
            <a:avLst/>
          </a:prstGeom>
        </p:spPr>
        <p:txBody>
          <a:bodyPr/>
          <a:lstStyle>
            <a:lvl1pPr>
              <a:defRPr sz="1000">
                <a:solidFill>
                  <a:schemeClr val="bg1"/>
                </a:solidFill>
              </a:defRPr>
            </a:lvl1pPr>
          </a:lstStyle>
          <a:p>
            <a:fld id="{03F0DBDA-19F5-6D47-A4E1-B43E2A4AA82E}" type="slidenum">
              <a:rPr lang="en-US" smtClean="0"/>
              <a:pPr/>
              <a:t>‹#›</a:t>
            </a:fld>
            <a:endParaRPr lang="en-US" dirty="0"/>
          </a:p>
        </p:txBody>
      </p:sp>
      <p:pic>
        <p:nvPicPr>
          <p:cNvPr id="17" name="Picture 16" descr="16x9PPBackground.ps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70244" cy="5143500"/>
          </a:xfrm>
          <a:prstGeom prst="rect">
            <a:avLst/>
          </a:prstGeom>
        </p:spPr>
      </p:pic>
      <p:sp>
        <p:nvSpPr>
          <p:cNvPr id="9" name="Picture Placeholder 8"/>
          <p:cNvSpPr>
            <a:spLocks noGrp="1"/>
          </p:cNvSpPr>
          <p:nvPr>
            <p:ph type="pic" sz="quarter" idx="16"/>
          </p:nvPr>
        </p:nvSpPr>
        <p:spPr>
          <a:xfrm>
            <a:off x="255699" y="0"/>
            <a:ext cx="3018999" cy="5143500"/>
          </a:xfrm>
          <a:prstGeom prst="rect">
            <a:avLst/>
          </a:prstGeom>
          <a:ln w="38100" cap="rnd">
            <a:noFill/>
          </a:ln>
        </p:spPr>
        <p:txBody>
          <a:bodyPr/>
          <a:lstStyle>
            <a:lvl1pPr marL="0" indent="0">
              <a:buNone/>
              <a:defRPr b="0" i="0">
                <a:latin typeface="Franklin Gothic Medium Cond" panose="020B0606030402020204" pitchFamily="34" charset="0"/>
              </a:defRPr>
            </a:lvl1pPr>
          </a:lstStyle>
          <a:p>
            <a:endParaRPr lang="en-US" dirty="0"/>
          </a:p>
        </p:txBody>
      </p:sp>
      <p:sp>
        <p:nvSpPr>
          <p:cNvPr id="21" name="Manual Input 20">
            <a:extLst>
              <a:ext uri="{FF2B5EF4-FFF2-40B4-BE49-F238E27FC236}">
                <a16:creationId xmlns:a16="http://schemas.microsoft.com/office/drawing/2014/main" id="{87E0F749-A2E9-C147-AFC6-19DAA0105A04}"/>
              </a:ext>
            </a:extLst>
          </p:cNvPr>
          <p:cNvSpPr/>
          <p:nvPr userDrawn="1"/>
        </p:nvSpPr>
        <p:spPr>
          <a:xfrm rot="5400000" flipH="1" flipV="1">
            <a:off x="6752109" y="923974"/>
            <a:ext cx="892363" cy="390864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107"/>
              <a:gd name="connsiteY0" fmla="*/ 2627 h 10000"/>
              <a:gd name="connsiteX1" fmla="*/ 10107 w 10107"/>
              <a:gd name="connsiteY1" fmla="*/ 0 h 10000"/>
              <a:gd name="connsiteX2" fmla="*/ 10107 w 10107"/>
              <a:gd name="connsiteY2" fmla="*/ 10000 h 10000"/>
              <a:gd name="connsiteX3" fmla="*/ 107 w 10107"/>
              <a:gd name="connsiteY3" fmla="*/ 10000 h 10000"/>
              <a:gd name="connsiteX4" fmla="*/ 0 w 10107"/>
              <a:gd name="connsiteY4" fmla="*/ 262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7" h="10000">
                <a:moveTo>
                  <a:pt x="0" y="2627"/>
                </a:moveTo>
                <a:lnTo>
                  <a:pt x="10107" y="0"/>
                </a:lnTo>
                <a:lnTo>
                  <a:pt x="10107" y="10000"/>
                </a:lnTo>
                <a:lnTo>
                  <a:pt x="107" y="10000"/>
                </a:lnTo>
                <a:cubicBezTo>
                  <a:pt x="71" y="7542"/>
                  <a:pt x="36" y="5085"/>
                  <a:pt x="0" y="2627"/>
                </a:cubicBezTo>
                <a:close/>
              </a:path>
            </a:pathLst>
          </a:custGeom>
          <a:solidFill>
            <a:srgbClr val="4B13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Franklin Gothic Medium Cond" panose="020B0606030402020204" pitchFamily="34" charset="0"/>
            </a:endParaRPr>
          </a:p>
        </p:txBody>
      </p:sp>
      <p:sp>
        <p:nvSpPr>
          <p:cNvPr id="27" name="Text Placeholder 2"/>
          <p:cNvSpPr>
            <a:spLocks noGrp="1"/>
          </p:cNvSpPr>
          <p:nvPr>
            <p:ph type="body" sz="quarter" idx="17" hasCustomPrompt="1"/>
          </p:nvPr>
        </p:nvSpPr>
        <p:spPr>
          <a:xfrm>
            <a:off x="6461124" y="2480815"/>
            <a:ext cx="2454275" cy="446166"/>
          </a:xfrm>
          <a:prstGeom prst="rect">
            <a:avLst/>
          </a:prstGeom>
        </p:spPr>
        <p:txBody>
          <a:bodyPr anchor="ctr"/>
          <a:lstStyle>
            <a:lvl1pPr marL="0" indent="0" algn="r">
              <a:buNone/>
              <a:defRPr sz="2400" b="0" i="0" baseline="0">
                <a:solidFill>
                  <a:schemeClr val="bg1"/>
                </a:solidFill>
                <a:latin typeface="Franklin Gothic Medium Cond" panose="020B0606030402020204" pitchFamily="34" charset="0"/>
              </a:defRPr>
            </a:lvl1pPr>
          </a:lstStyle>
          <a:p>
            <a:pPr lvl="0"/>
            <a:r>
              <a:rPr lang="en-US" b="1" dirty="0"/>
              <a:t>TITLE</a:t>
            </a:r>
          </a:p>
        </p:txBody>
      </p:sp>
      <p:sp>
        <p:nvSpPr>
          <p:cNvPr id="22" name="Text Placeholder 2"/>
          <p:cNvSpPr>
            <a:spLocks noGrp="1"/>
          </p:cNvSpPr>
          <p:nvPr>
            <p:ph type="body" sz="quarter" idx="14" hasCustomPrompt="1"/>
          </p:nvPr>
        </p:nvSpPr>
        <p:spPr>
          <a:xfrm>
            <a:off x="6461124" y="2931502"/>
            <a:ext cx="2454275" cy="306481"/>
          </a:xfrm>
          <a:prstGeom prst="rect">
            <a:avLst/>
          </a:prstGeom>
        </p:spPr>
        <p:txBody>
          <a:bodyPr anchor="ctr"/>
          <a:lstStyle>
            <a:lvl1pPr marL="0" indent="0" algn="r">
              <a:buNone/>
              <a:defRPr sz="1600" b="0" i="0" u="none" baseline="0">
                <a:solidFill>
                  <a:schemeClr val="bg1"/>
                </a:solidFill>
                <a:latin typeface="Franklin Gothic Medium Cond" panose="020B0606030402020204" pitchFamily="34" charset="0"/>
              </a:defRPr>
            </a:lvl1pPr>
          </a:lstStyle>
          <a:p>
            <a:pPr lvl="0"/>
            <a:r>
              <a:rPr lang="en-US" b="0" dirty="0"/>
              <a:t>SUBTITLE</a:t>
            </a:r>
            <a:endParaRPr lang="en-US" b="1" dirty="0"/>
          </a:p>
        </p:txBody>
      </p:sp>
      <p:sp>
        <p:nvSpPr>
          <p:cNvPr id="23" name="Manual Input 22">
            <a:extLst>
              <a:ext uri="{FF2B5EF4-FFF2-40B4-BE49-F238E27FC236}">
                <a16:creationId xmlns:a16="http://schemas.microsoft.com/office/drawing/2014/main" id="{05D90463-ED85-9D44-9EF0-E1669EEF57C9}"/>
              </a:ext>
            </a:extLst>
          </p:cNvPr>
          <p:cNvSpPr/>
          <p:nvPr userDrawn="1"/>
        </p:nvSpPr>
        <p:spPr>
          <a:xfrm rot="5400000" flipH="1" flipV="1">
            <a:off x="6806834" y="2797725"/>
            <a:ext cx="1828470" cy="286308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70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701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701"/>
                </a:moveTo>
                <a:lnTo>
                  <a:pt x="10000" y="0"/>
                </a:lnTo>
                <a:lnTo>
                  <a:pt x="10000" y="10000"/>
                </a:lnTo>
                <a:lnTo>
                  <a:pt x="0" y="10000"/>
                </a:lnTo>
                <a:lnTo>
                  <a:pt x="0" y="701"/>
                </a:lnTo>
                <a:close/>
              </a:path>
            </a:pathLst>
          </a:custGeom>
          <a:solidFill>
            <a:srgbClr val="4B13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chemeClr val="tx1"/>
              </a:solidFill>
              <a:latin typeface="Franklin Gothic Medium Cond" panose="020B0606030402020204" pitchFamily="34" charset="0"/>
            </a:endParaRPr>
          </a:p>
        </p:txBody>
      </p:sp>
      <p:sp>
        <p:nvSpPr>
          <p:cNvPr id="24" name="Text Placeholder 2"/>
          <p:cNvSpPr>
            <a:spLocks noGrp="1"/>
          </p:cNvSpPr>
          <p:nvPr>
            <p:ph type="body" sz="quarter" idx="15" hasCustomPrompt="1"/>
          </p:nvPr>
        </p:nvSpPr>
        <p:spPr>
          <a:xfrm>
            <a:off x="6461123" y="3417961"/>
            <a:ext cx="2454275" cy="1607381"/>
          </a:xfrm>
          <a:prstGeom prst="rect">
            <a:avLst/>
          </a:prstGeom>
        </p:spPr>
        <p:txBody>
          <a:bodyPr/>
          <a:lstStyle>
            <a:lvl1pPr marL="0" marR="0" indent="0" algn="r" defTabSz="457200" rtl="0" eaLnBrk="1" fontAlgn="auto" latinLnBrk="0" hangingPunct="1">
              <a:lnSpc>
                <a:spcPct val="100000"/>
              </a:lnSpc>
              <a:spcBef>
                <a:spcPct val="20000"/>
              </a:spcBef>
              <a:spcAft>
                <a:spcPts val="0"/>
              </a:spcAft>
              <a:buClrTx/>
              <a:buSzTx/>
              <a:buFont typeface="Arial"/>
              <a:buNone/>
              <a:tabLst/>
              <a:defRPr sz="1200" b="0" i="0" baseline="0">
                <a:solidFill>
                  <a:schemeClr val="bg1"/>
                </a:solidFill>
                <a:latin typeface="Franklin Gothic Medium Cond" panose="020B0606030402020204" pitchFamily="34" charset="0"/>
              </a:defRPr>
            </a:lvl1pPr>
          </a:lstStyle>
          <a:p>
            <a:pPr lvl="0"/>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lang="en-US" b="1" dirty="0"/>
              <a:t>Last, First</a:t>
            </a:r>
          </a:p>
          <a:p>
            <a:pPr marL="0" marR="0" lvl="0" indent="0" algn="r" defTabSz="457200" rtl="0" eaLnBrk="1" fontAlgn="auto" latinLnBrk="0" hangingPunct="1">
              <a:lnSpc>
                <a:spcPct val="100000"/>
              </a:lnSpc>
              <a:spcBef>
                <a:spcPct val="20000"/>
              </a:spcBef>
              <a:spcAft>
                <a:spcPts val="0"/>
              </a:spcAft>
              <a:buClrTx/>
              <a:buSzTx/>
              <a:buFont typeface="Arial"/>
              <a:buNone/>
              <a:tabLst/>
              <a:defRPr/>
            </a:pPr>
            <a:endParaRPr lang="en-US" b="1" dirty="0"/>
          </a:p>
        </p:txBody>
      </p:sp>
      <p:sp>
        <p:nvSpPr>
          <p:cNvPr id="20" name="TextBox 19"/>
          <p:cNvSpPr txBox="1"/>
          <p:nvPr userDrawn="1"/>
        </p:nvSpPr>
        <p:spPr>
          <a:xfrm>
            <a:off x="4769827" y="885361"/>
            <a:ext cx="707781" cy="584775"/>
          </a:xfrm>
          <a:prstGeom prst="rect">
            <a:avLst/>
          </a:prstGeom>
        </p:spPr>
        <p:txBody>
          <a:bodyPr vert="horz" wrap="square" rtlCol="0">
            <a:spAutoFit/>
          </a:bodyPr>
          <a:lstStyle/>
          <a:p>
            <a:endParaRPr lang="en-US" sz="3200" b="0" i="0" dirty="0">
              <a:latin typeface="Franklin Gothic Medium"/>
              <a:cs typeface="Franklin Gothic Medium"/>
            </a:endParaRPr>
          </a:p>
        </p:txBody>
      </p:sp>
      <p:sp>
        <p:nvSpPr>
          <p:cNvPr id="3" name="Manual Input 2">
            <a:extLst>
              <a:ext uri="{FF2B5EF4-FFF2-40B4-BE49-F238E27FC236}">
                <a16:creationId xmlns:a16="http://schemas.microsoft.com/office/drawing/2014/main" id="{21F33357-039B-944A-BB8A-0B052C205C70}"/>
              </a:ext>
            </a:extLst>
          </p:cNvPr>
          <p:cNvSpPr/>
          <p:nvPr userDrawn="1"/>
        </p:nvSpPr>
        <p:spPr>
          <a:xfrm rot="16200000" flipH="1">
            <a:off x="5900073" y="-1464154"/>
            <a:ext cx="1015353" cy="552498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79 w 10000"/>
              <a:gd name="connsiteY0" fmla="*/ 1682 h 10000"/>
              <a:gd name="connsiteX1" fmla="*/ 10000 w 10000"/>
              <a:gd name="connsiteY1" fmla="*/ 0 h 10000"/>
              <a:gd name="connsiteX2" fmla="*/ 10000 w 10000"/>
              <a:gd name="connsiteY2" fmla="*/ 10000 h 10000"/>
              <a:gd name="connsiteX3" fmla="*/ 0 w 10000"/>
              <a:gd name="connsiteY3" fmla="*/ 10000 h 10000"/>
              <a:gd name="connsiteX4" fmla="*/ 79 w 10000"/>
              <a:gd name="connsiteY4" fmla="*/ 1682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79" y="1682"/>
                </a:moveTo>
                <a:lnTo>
                  <a:pt x="10000" y="0"/>
                </a:lnTo>
                <a:lnTo>
                  <a:pt x="10000" y="10000"/>
                </a:lnTo>
                <a:lnTo>
                  <a:pt x="0" y="10000"/>
                </a:lnTo>
                <a:cubicBezTo>
                  <a:pt x="26" y="7227"/>
                  <a:pt x="53" y="4455"/>
                  <a:pt x="79" y="1682"/>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userDrawn="1"/>
        </p:nvSpPr>
        <p:spPr>
          <a:xfrm>
            <a:off x="3588033" y="898996"/>
            <a:ext cx="5363323" cy="830997"/>
          </a:xfrm>
          <a:prstGeom prst="rect">
            <a:avLst/>
          </a:prstGeom>
          <a:effectLst>
            <a:softEdge rad="0"/>
          </a:effectLst>
        </p:spPr>
        <p:txBody>
          <a:bodyPr vert="horz"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latin typeface="Franklin Gothic Demi Cond" panose="020B0603020102020204" pitchFamily="34" charset="0"/>
              </a:rPr>
              <a:t>TEXAS A&amp;M UNIVERSITY </a:t>
            </a:r>
          </a:p>
          <a:p>
            <a:pPr marL="0" marR="0" lvl="0" indent="0" algn="r" defTabSz="457200" rtl="0" eaLnBrk="1" fontAlgn="auto" latinLnBrk="0" hangingPunct="1">
              <a:lnSpc>
                <a:spcPct val="100000"/>
              </a:lnSpc>
              <a:spcBef>
                <a:spcPts val="0"/>
              </a:spcBef>
              <a:spcAft>
                <a:spcPts val="0"/>
              </a:spcAft>
              <a:buClrTx/>
              <a:buSzTx/>
              <a:buFontTx/>
              <a:buNone/>
              <a:tabLst/>
              <a:defRPr/>
            </a:pPr>
            <a:r>
              <a:rPr lang="en-US" sz="2400" b="1" i="0" dirty="0">
                <a:solidFill>
                  <a:schemeClr val="tx1"/>
                </a:solidFill>
                <a:latin typeface="Franklin Gothic Demi Cond" panose="020B0603020102020204" pitchFamily="34" charset="0"/>
              </a:rPr>
              <a:t>SOUNDING ROCKETRY TEAM</a:t>
            </a:r>
          </a:p>
        </p:txBody>
      </p:sp>
      <p:pic>
        <p:nvPicPr>
          <p:cNvPr id="19" name="Picture 18">
            <a:extLst>
              <a:ext uri="{FF2B5EF4-FFF2-40B4-BE49-F238E27FC236}">
                <a16:creationId xmlns:a16="http://schemas.microsoft.com/office/drawing/2014/main" id="{900C48A6-548F-8A44-9DE4-8B9E7017FF38}"/>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4489186" y="867593"/>
            <a:ext cx="754778" cy="853079"/>
          </a:xfrm>
          <a:prstGeom prst="rect">
            <a:avLst/>
          </a:prstGeom>
        </p:spPr>
      </p:pic>
      <p:cxnSp>
        <p:nvCxnSpPr>
          <p:cNvPr id="10" name="Straight Connector 9">
            <a:extLst>
              <a:ext uri="{FF2B5EF4-FFF2-40B4-BE49-F238E27FC236}">
                <a16:creationId xmlns:a16="http://schemas.microsoft.com/office/drawing/2014/main" id="{C397779E-1756-464C-9B9E-F891338FB2AC}"/>
              </a:ext>
            </a:extLst>
          </p:cNvPr>
          <p:cNvCxnSpPr>
            <a:cxnSpLocks/>
          </p:cNvCxnSpPr>
          <p:nvPr userDrawn="1"/>
        </p:nvCxnSpPr>
        <p:spPr>
          <a:xfrm>
            <a:off x="6289527" y="3339232"/>
            <a:ext cx="2863084" cy="0"/>
          </a:xfrm>
          <a:prstGeom prst="line">
            <a:avLst/>
          </a:prstGeom>
          <a:ln cap="sq">
            <a:solidFill>
              <a:srgbClr val="2C2C2C"/>
            </a:solidFill>
            <a:miter lim="800000"/>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7430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5" name="Content Placeholder 3"/>
          <p:cNvSpPr>
            <a:spLocks noGrp="1"/>
          </p:cNvSpPr>
          <p:nvPr>
            <p:ph sz="quarter" idx="10" hasCustomPrompt="1"/>
          </p:nvPr>
        </p:nvSpPr>
        <p:spPr>
          <a:xfrm>
            <a:off x="270388" y="762829"/>
            <a:ext cx="8568812" cy="3827644"/>
          </a:xfrm>
          <a:prstGeom prst="rect">
            <a:avLst/>
          </a:prstGeom>
        </p:spPr>
        <p:txBody>
          <a:bodyPr/>
          <a:lstStyle>
            <a:lvl1pPr marL="0" indent="0">
              <a:buFont typeface="Arial" panose="020B0604020202020204" pitchFamily="34" charset="0"/>
              <a:buNone/>
              <a:defRPr sz="1800" b="0" i="0" baseline="0">
                <a:latin typeface="Franklin Gothic Medium Cond" panose="020B0606030402020204" pitchFamily="34" charset="0"/>
              </a:defRPr>
            </a:lvl1pPr>
            <a:lvl2pPr marL="752475" indent="-317500">
              <a:buFont typeface="Arial" panose="020B0604020202020204" pitchFamily="34" charset="0"/>
              <a:buChar char="•"/>
              <a:tabLst/>
              <a:defRPr sz="1600" b="0" i="0" baseline="0">
                <a:latin typeface="Franklin Gothic Medium" panose="020B0603020102020204" pitchFamily="34" charset="0"/>
              </a:defRPr>
            </a:lvl2pPr>
            <a:lvl3pPr marL="1150938" indent="-234950">
              <a:buFont typeface="Arial" panose="020B0604020202020204" pitchFamily="34" charset="0"/>
              <a:buChar char="•"/>
              <a:tabLst/>
              <a:defRPr sz="1400" b="0" i="0" baseline="0">
                <a:latin typeface="Franklin Gothic Medium" panose="020B0603020102020204" pitchFamily="34" charset="0"/>
              </a:defRPr>
            </a:lvl3pPr>
            <a:lvl4pPr marL="1371600" indent="0">
              <a:buFont typeface="Arial" panose="020B0604020202020204" pitchFamily="34" charset="0"/>
              <a:buNone/>
              <a:defRPr lang="en-US" sz="1600" b="0" i="0" kern="1200" baseline="0" dirty="0" smtClean="0">
                <a:solidFill>
                  <a:schemeClr val="tx1"/>
                </a:solidFill>
                <a:latin typeface="Franklin Gothic Book"/>
                <a:ea typeface="+mn-ea"/>
                <a:cs typeface="Franklin Gothic Book"/>
              </a:defRPr>
            </a:lvl4pPr>
          </a:lstStyle>
          <a:p>
            <a:pPr lvl="0"/>
            <a:r>
              <a:rPr lang="en-US" dirty="0"/>
              <a:t>FIRST LEVEL (18 PT)</a:t>
            </a:r>
          </a:p>
          <a:p>
            <a:pPr lvl="1"/>
            <a:r>
              <a:rPr lang="en-US" dirty="0"/>
              <a:t>Second level (16 </a:t>
            </a:r>
            <a:r>
              <a:rPr lang="en-US" dirty="0" err="1"/>
              <a:t>pt</a:t>
            </a:r>
            <a:r>
              <a:rPr lang="en-US" dirty="0"/>
              <a:t>)</a:t>
            </a:r>
          </a:p>
          <a:p>
            <a:pPr lvl="2"/>
            <a:r>
              <a:rPr lang="en-US" dirty="0"/>
              <a:t>Third level (14 </a:t>
            </a:r>
            <a:r>
              <a:rPr lang="en-US" dirty="0" err="1"/>
              <a:t>pt</a:t>
            </a:r>
            <a:r>
              <a:rPr lang="en-US" dirty="0"/>
              <a:t>)</a:t>
            </a:r>
          </a:p>
        </p:txBody>
      </p:sp>
      <p:sp>
        <p:nvSpPr>
          <p:cNvPr id="12" name="Title 11">
            <a:extLst>
              <a:ext uri="{FF2B5EF4-FFF2-40B4-BE49-F238E27FC236}">
                <a16:creationId xmlns:a16="http://schemas.microsoft.com/office/drawing/2014/main" id="{9B9B6799-6D37-4812-979E-B829EA36C0C0}"/>
              </a:ext>
            </a:extLst>
          </p:cNvPr>
          <p:cNvSpPr>
            <a:spLocks noGrp="1"/>
          </p:cNvSpPr>
          <p:nvPr>
            <p:ph type="title" hasCustomPrompt="1"/>
          </p:nvPr>
        </p:nvSpPr>
        <p:spPr>
          <a:xfrm>
            <a:off x="270388" y="110254"/>
            <a:ext cx="7177088" cy="373061"/>
          </a:xfrm>
          <a:prstGeom prst="rect">
            <a:avLst/>
          </a:prstGeom>
        </p:spPr>
        <p:txBody>
          <a:bodyPr anchor="ctr"/>
          <a:lstStyle>
            <a:lvl1pPr>
              <a:defRPr b="1" i="0">
                <a:solidFill>
                  <a:srgbClr val="4B1311"/>
                </a:solidFill>
                <a:effectLst/>
                <a:latin typeface="Franklin Gothic Demi Cond" panose="020B0603020102020204" pitchFamily="34" charset="0"/>
              </a:defRPr>
            </a:lvl1pPr>
          </a:lstStyle>
          <a:p>
            <a:r>
              <a:rPr lang="en-US" dirty="0"/>
              <a:t>INSERT HEADING (ALL CAPS) </a:t>
            </a:r>
          </a:p>
        </p:txBody>
      </p:sp>
    </p:spTree>
    <p:extLst>
      <p:ext uri="{BB962C8B-B14F-4D97-AF65-F5344CB8AC3E}">
        <p14:creationId xmlns:p14="http://schemas.microsoft.com/office/powerpoint/2010/main" val="317980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16x9PPBackground.psd">
            <a:extLst>
              <a:ext uri="{FF2B5EF4-FFF2-40B4-BE49-F238E27FC236}">
                <a16:creationId xmlns:a16="http://schemas.microsoft.com/office/drawing/2014/main" id="{90E903F0-D615-1743-8C57-AC1FE476E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05" y="0"/>
            <a:ext cx="9170243" cy="5143500"/>
          </a:xfrm>
          <a:prstGeom prst="rect">
            <a:avLst/>
          </a:prstGeom>
        </p:spPr>
      </p:pic>
      <p:sp>
        <p:nvSpPr>
          <p:cNvPr id="2" name="Parallelogram 1">
            <a:extLst>
              <a:ext uri="{FF2B5EF4-FFF2-40B4-BE49-F238E27FC236}">
                <a16:creationId xmlns:a16="http://schemas.microsoft.com/office/drawing/2014/main" id="{8A4076E7-42EF-BD45-90B8-7FBAB08D92C0}"/>
              </a:ext>
            </a:extLst>
          </p:cNvPr>
          <p:cNvSpPr/>
          <p:nvPr userDrawn="1"/>
        </p:nvSpPr>
        <p:spPr>
          <a:xfrm>
            <a:off x="1704001" y="1598735"/>
            <a:ext cx="5736870" cy="1946030"/>
          </a:xfrm>
          <a:prstGeom prst="parallelogram">
            <a:avLst>
              <a:gd name="adj" fmla="val 5391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A5CD8BA-D16C-4B5B-B5D2-A30E809B2C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58234" y="1708727"/>
            <a:ext cx="2828405" cy="1679065"/>
          </a:xfrm>
          <a:prstGeom prst="rect">
            <a:avLst/>
          </a:prstGeom>
        </p:spPr>
      </p:pic>
    </p:spTree>
    <p:extLst>
      <p:ext uri="{BB962C8B-B14F-4D97-AF65-F5344CB8AC3E}">
        <p14:creationId xmlns:p14="http://schemas.microsoft.com/office/powerpoint/2010/main" val="816668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Layout 1">
    <p:spTree>
      <p:nvGrpSpPr>
        <p:cNvPr id="1" name=""/>
        <p:cNvGrpSpPr/>
        <p:nvPr/>
      </p:nvGrpSpPr>
      <p:grpSpPr>
        <a:xfrm>
          <a:off x="0" y="0"/>
          <a:ext cx="0" cy="0"/>
          <a:chOff x="0" y="0"/>
          <a:chExt cx="0" cy="0"/>
        </a:xfrm>
      </p:grpSpPr>
      <p:sp>
        <p:nvSpPr>
          <p:cNvPr id="5" name="Content Placeholder 3"/>
          <p:cNvSpPr>
            <a:spLocks noGrp="1"/>
          </p:cNvSpPr>
          <p:nvPr>
            <p:ph sz="quarter" idx="10" hasCustomPrompt="1"/>
          </p:nvPr>
        </p:nvSpPr>
        <p:spPr>
          <a:xfrm>
            <a:off x="457200" y="1079500"/>
            <a:ext cx="8231188" cy="3457575"/>
          </a:xfrm>
          <a:prstGeom prst="rect">
            <a:avLst/>
          </a:prstGeom>
        </p:spPr>
        <p:txBody>
          <a:bodyPr/>
          <a:lstStyle>
            <a:lvl1pPr marL="342900" indent="-342900">
              <a:buFont typeface="Arial" panose="020B0604020202020204" pitchFamily="34" charset="0"/>
              <a:buChar char="•"/>
              <a:defRPr sz="1400" baseline="0"/>
            </a:lvl1pPr>
            <a:lvl2pPr marL="742950" indent="-285750">
              <a:buFont typeface="Arial" panose="020B0604020202020204" pitchFamily="34" charset="0"/>
              <a:buChar char="•"/>
              <a:defRPr sz="1200" baseline="0"/>
            </a:lvl2pPr>
            <a:lvl3pPr marL="1143000" indent="-228600">
              <a:buFont typeface="Arial" panose="020B0604020202020204" pitchFamily="34" charset="0"/>
              <a:buChar char="•"/>
              <a:defRPr sz="1000" baseline="0"/>
            </a:lvl3pPr>
            <a:lvl4pPr marL="1371600" indent="0">
              <a:buFont typeface="Arial" panose="020B0604020202020204" pitchFamily="34" charset="0"/>
              <a:buNone/>
              <a:defRPr lang="en-US" sz="1600" b="0" i="0" kern="1200" baseline="0" dirty="0" smtClean="0">
                <a:solidFill>
                  <a:schemeClr val="tx1"/>
                </a:solidFill>
                <a:latin typeface="Franklin Gothic Book"/>
                <a:ea typeface="+mn-ea"/>
                <a:cs typeface="Franklin Gothic Book"/>
              </a:defRPr>
            </a:lvl4pPr>
          </a:lstStyle>
          <a:p>
            <a:pPr lvl="0"/>
            <a:r>
              <a:rPr lang="en-US" dirty="0"/>
              <a:t>Zeroth level (not a bullet,16 </a:t>
            </a:r>
            <a:r>
              <a:rPr lang="en-US" dirty="0" err="1"/>
              <a:t>pt</a:t>
            </a:r>
            <a:r>
              <a:rPr lang="en-US" dirty="0"/>
              <a:t>)</a:t>
            </a:r>
          </a:p>
          <a:p>
            <a:pPr lvl="0"/>
            <a:r>
              <a:rPr lang="en-US" dirty="0"/>
              <a:t>First level (14 </a:t>
            </a:r>
            <a:r>
              <a:rPr lang="en-US" dirty="0" err="1"/>
              <a:t>pt</a:t>
            </a:r>
            <a:r>
              <a:rPr lang="en-US" dirty="0"/>
              <a:t>)</a:t>
            </a:r>
          </a:p>
          <a:p>
            <a:pPr lvl="1"/>
            <a:r>
              <a:rPr lang="en-US" dirty="0"/>
              <a:t>Second level (12 </a:t>
            </a:r>
            <a:r>
              <a:rPr lang="en-US" dirty="0" err="1"/>
              <a:t>pt</a:t>
            </a:r>
            <a:r>
              <a:rPr lang="en-US" dirty="0"/>
              <a:t>)</a:t>
            </a:r>
          </a:p>
          <a:p>
            <a:pPr lvl="2"/>
            <a:r>
              <a:rPr lang="en-US" dirty="0"/>
              <a:t>Third level (10 </a:t>
            </a:r>
            <a:r>
              <a:rPr lang="en-US" dirty="0" err="1"/>
              <a:t>pt</a:t>
            </a:r>
            <a:r>
              <a:rPr lang="en-US" dirty="0"/>
              <a:t>)</a:t>
            </a:r>
          </a:p>
        </p:txBody>
      </p:sp>
      <p:sp>
        <p:nvSpPr>
          <p:cNvPr id="12" name="Title 11">
            <a:extLst>
              <a:ext uri="{FF2B5EF4-FFF2-40B4-BE49-F238E27FC236}">
                <a16:creationId xmlns:a16="http://schemas.microsoft.com/office/drawing/2014/main" id="{9B9B6799-6D37-4812-979E-B829EA36C0C0}"/>
              </a:ext>
            </a:extLst>
          </p:cNvPr>
          <p:cNvSpPr>
            <a:spLocks noGrp="1"/>
          </p:cNvSpPr>
          <p:nvPr>
            <p:ph type="title" hasCustomPrompt="1"/>
          </p:nvPr>
        </p:nvSpPr>
        <p:spPr>
          <a:xfrm>
            <a:off x="457200" y="360364"/>
            <a:ext cx="7177088" cy="373061"/>
          </a:xfrm>
          <a:prstGeom prst="rect">
            <a:avLst/>
          </a:prstGeom>
        </p:spPr>
        <p:txBody>
          <a:bodyPr anchor="ctr"/>
          <a:lstStyle>
            <a:lvl1pPr>
              <a:defRPr/>
            </a:lvl1pPr>
          </a:lstStyle>
          <a:p>
            <a:r>
              <a:rPr lang="en-US" dirty="0"/>
              <a:t>INSERT HEADING </a:t>
            </a:r>
          </a:p>
        </p:txBody>
      </p:sp>
      <p:sp>
        <p:nvSpPr>
          <p:cNvPr id="3" name="Text Placeholder 2"/>
          <p:cNvSpPr>
            <a:spLocks noGrp="1"/>
          </p:cNvSpPr>
          <p:nvPr>
            <p:ph type="body" sz="quarter" idx="11" hasCustomPrompt="1"/>
          </p:nvPr>
        </p:nvSpPr>
        <p:spPr>
          <a:xfrm>
            <a:off x="3506605" y="4778374"/>
            <a:ext cx="2327910" cy="177800"/>
          </a:xfrm>
          <a:prstGeom prst="rect">
            <a:avLst/>
          </a:prstGeom>
        </p:spPr>
        <p:txBody>
          <a:bodyPr/>
          <a:lstStyle>
            <a:lvl1pPr marL="0" indent="0">
              <a:buNone/>
              <a:defRPr sz="1000" baseline="0">
                <a:solidFill>
                  <a:schemeClr val="bg1"/>
                </a:solidFill>
              </a:defRPr>
            </a:lvl1pPr>
          </a:lstStyle>
          <a:p>
            <a:pPr lvl="0"/>
            <a:r>
              <a:rPr lang="en-US" dirty="0"/>
              <a:t>Weekly Update</a:t>
            </a:r>
          </a:p>
        </p:txBody>
      </p:sp>
    </p:spTree>
    <p:extLst>
      <p:ext uri="{BB962C8B-B14F-4D97-AF65-F5344CB8AC3E}">
        <p14:creationId xmlns:p14="http://schemas.microsoft.com/office/powerpoint/2010/main" val="10728079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3"/>
          <p:cNvSpPr/>
          <p:nvPr userDrawn="1"/>
        </p:nvSpPr>
        <p:spPr>
          <a:xfrm>
            <a:off x="-12604" y="4803093"/>
            <a:ext cx="7785004"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4B13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13"/>
          <p:cNvSpPr/>
          <p:nvPr userDrawn="1"/>
        </p:nvSpPr>
        <p:spPr>
          <a:xfrm rot="10800000">
            <a:off x="7605133" y="4803093"/>
            <a:ext cx="1552506" cy="22225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Slide Number Placeholder 5"/>
          <p:cNvSpPr txBox="1">
            <a:spLocks/>
          </p:cNvSpPr>
          <p:nvPr userDrawn="1"/>
        </p:nvSpPr>
        <p:spPr>
          <a:xfrm>
            <a:off x="8042276" y="4803092"/>
            <a:ext cx="643106" cy="222251"/>
          </a:xfrm>
          <a:prstGeom prst="rect">
            <a:avLst/>
          </a:prstGeom>
        </p:spPr>
        <p:txBody>
          <a:bodyPr anchor="ctr"/>
          <a:lstStyle>
            <a:defPPr>
              <a:defRPr lang="en-US"/>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F0DBDA-19F5-6D47-A4E1-B43E2A4AA82E}" type="slidenum">
              <a:rPr lang="en-US" b="1" i="0" smtClean="0">
                <a:latin typeface="Franklin Gothic Medium Cond" panose="020B0606030402020204" pitchFamily="34" charset="0"/>
                <a:cs typeface="Franklin Gothic Book"/>
              </a:rPr>
              <a:pPr algn="r"/>
              <a:t>‹#›</a:t>
            </a:fld>
            <a:endParaRPr lang="en-US" b="1" i="0" dirty="0">
              <a:latin typeface="Franklin Gothic Medium Cond" panose="020B0606030402020204" pitchFamily="34" charset="0"/>
              <a:cs typeface="Franklin Gothic Book"/>
            </a:endParaRPr>
          </a:p>
        </p:txBody>
      </p:sp>
      <p:sp>
        <p:nvSpPr>
          <p:cNvPr id="13" name="Footer Placeholder 4"/>
          <p:cNvSpPr txBox="1">
            <a:spLocks/>
          </p:cNvSpPr>
          <p:nvPr userDrawn="1"/>
        </p:nvSpPr>
        <p:spPr>
          <a:xfrm>
            <a:off x="274320" y="4803092"/>
            <a:ext cx="5144655" cy="222251"/>
          </a:xfrm>
          <a:prstGeom prst="rect">
            <a:avLst/>
          </a:prstGeom>
        </p:spPr>
        <p:txBody>
          <a:bodyPr anchor="ctr"/>
          <a:lstStyle>
            <a:defPPr>
              <a:defRPr lang="en-US"/>
            </a:defPPr>
            <a:lvl1pPr marL="0" algn="l" defTabSz="457200" rtl="0" eaLnBrk="1" latinLnBrk="0" hangingPunct="1">
              <a:defRPr sz="10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0" i="0" dirty="0">
                <a:latin typeface="Franklin Gothic Medium Cond" panose="020B0606030402020204" pitchFamily="34" charset="0"/>
                <a:cs typeface="Franklin Gothic Book"/>
              </a:rPr>
              <a:t>TEXAS A&amp;M UNIVERSITY</a:t>
            </a:r>
            <a:r>
              <a:rPr lang="en-US" b="0" i="0" baseline="30000" dirty="0">
                <a:latin typeface="Franklin Gothic Medium Cond" panose="020B0606030402020204" pitchFamily="34" charset="0"/>
                <a:cs typeface="Franklin Gothic Book"/>
              </a:rPr>
              <a:t>®</a:t>
            </a:r>
            <a:r>
              <a:rPr lang="en-US" b="0" i="0" baseline="0" dirty="0">
                <a:latin typeface="Franklin Gothic Medium Cond" panose="020B0606030402020204" pitchFamily="34" charset="0"/>
                <a:cs typeface="Franklin Gothic Book"/>
              </a:rPr>
              <a:t>   |   SOUNDING ROCKETRY TEAM   |   ELECTRONICS &amp; PAYLOAD</a:t>
            </a:r>
            <a:endParaRPr lang="en-US" b="0" i="0" dirty="0">
              <a:latin typeface="Franklin Gothic Medium Cond" panose="020B0606030402020204" pitchFamily="34" charset="0"/>
              <a:cs typeface="Franklin Gothic Book"/>
            </a:endParaRPr>
          </a:p>
        </p:txBody>
      </p:sp>
      <p:pic>
        <p:nvPicPr>
          <p:cNvPr id="19" name="Picture 1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476952" y="107102"/>
            <a:ext cx="1514444" cy="363908"/>
          </a:xfrm>
          <a:prstGeom prst="rect">
            <a:avLst/>
          </a:prstGeom>
        </p:spPr>
      </p:pic>
      <p:sp>
        <p:nvSpPr>
          <p:cNvPr id="2" name="Parallelogram 1">
            <a:extLst>
              <a:ext uri="{FF2B5EF4-FFF2-40B4-BE49-F238E27FC236}">
                <a16:creationId xmlns:a16="http://schemas.microsoft.com/office/drawing/2014/main" id="{965D5814-5CD4-224F-900B-F0AD0013E416}"/>
              </a:ext>
            </a:extLst>
          </p:cNvPr>
          <p:cNvSpPr/>
          <p:nvPr userDrawn="1"/>
        </p:nvSpPr>
        <p:spPr>
          <a:xfrm>
            <a:off x="60512" y="513905"/>
            <a:ext cx="8988940" cy="69438"/>
          </a:xfrm>
          <a:prstGeom prst="parallelogram">
            <a:avLst>
              <a:gd name="adj" fmla="val 87745"/>
            </a:avLst>
          </a:prstGeom>
          <a:gradFill flip="none" rotWithShape="1">
            <a:gsLst>
              <a:gs pos="0">
                <a:srgbClr val="4B1311"/>
              </a:gs>
              <a:gs pos="100000">
                <a:srgbClr val="7F7F7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6248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457200" rtl="0" eaLnBrk="1" latinLnBrk="0" hangingPunct="1">
        <a:spcBef>
          <a:spcPct val="0"/>
        </a:spcBef>
        <a:buNone/>
        <a:defRPr sz="2000" b="0" i="0" kern="1200">
          <a:solidFill>
            <a:schemeClr val="bg1"/>
          </a:solidFill>
          <a:latin typeface="Franklin Gothic Medium"/>
          <a:ea typeface="+mj-ea"/>
          <a:cs typeface="Franklin Gothic Medium"/>
        </a:defRPr>
      </a:lvl1pPr>
    </p:titleStyle>
    <p:bodyStyle>
      <a:lvl1pPr marL="342900" indent="-3429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1pPr>
      <a:lvl2pPr marL="742950" indent="-28575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2pPr>
      <a:lvl3pPr marL="1143000" indent="-2286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3pPr>
      <a:lvl4pPr marL="1600200" indent="-228600" algn="l" defTabSz="457200" rtl="0" eaLnBrk="1" latinLnBrk="0" hangingPunct="1">
        <a:spcBef>
          <a:spcPct val="20000"/>
        </a:spcBef>
        <a:buFont typeface="Arial"/>
        <a:buChar char="–"/>
        <a:defRPr sz="2000" b="0" i="0" kern="1200">
          <a:solidFill>
            <a:schemeClr val="tx1"/>
          </a:solidFill>
          <a:latin typeface="Franklin Gothic Book"/>
          <a:ea typeface="+mn-ea"/>
          <a:cs typeface="Franklin Gothic Book"/>
        </a:defRPr>
      </a:lvl4pPr>
      <a:lvl5pPr marL="2057400" indent="-228600" algn="l" defTabSz="457200" rtl="0" eaLnBrk="1" latinLnBrk="0" hangingPunct="1">
        <a:spcBef>
          <a:spcPct val="20000"/>
        </a:spcBef>
        <a:buFont typeface="Arial"/>
        <a:buChar char="»"/>
        <a:defRPr sz="1800" b="0" i="0" kern="1200">
          <a:solidFill>
            <a:schemeClr val="tx1"/>
          </a:solidFill>
          <a:latin typeface="Franklin Gothic Book"/>
          <a:ea typeface="+mn-ea"/>
          <a:cs typeface="Franklin Gothic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866CCF-2CB7-8243-A714-DD07B62058FD}"/>
              </a:ext>
            </a:extLst>
          </p:cNvPr>
          <p:cNvSpPr>
            <a:spLocks noGrp="1"/>
          </p:cNvSpPr>
          <p:nvPr>
            <p:ph sz="quarter" idx="10"/>
          </p:nvPr>
        </p:nvSpPr>
        <p:spPr>
          <a:xfrm>
            <a:off x="270388" y="762829"/>
            <a:ext cx="5831055" cy="3827644"/>
          </a:xfrm>
        </p:spPr>
        <p:txBody>
          <a:bodyPr/>
          <a:lstStyle/>
          <a:p>
            <a:r>
              <a:rPr lang="en-US" dirty="0">
                <a:solidFill>
                  <a:srgbClr val="C00000"/>
                </a:solidFill>
              </a:rPr>
              <a:t>UPDATES </a:t>
            </a:r>
          </a:p>
          <a:p>
            <a:pPr marL="285750" indent="-285750">
              <a:buFont typeface="Arial" panose="020B0604020202020204" pitchFamily="34" charset="0"/>
              <a:buChar char="•"/>
            </a:pPr>
            <a:r>
              <a:rPr lang="en-US" sz="1600" dirty="0"/>
              <a:t>Tested the entire system with the fluid panel and BVAS from Lazarus. Was able to actuate almost all of the solenoids using the control box from the control room with visual readouts confirming actuation.</a:t>
            </a:r>
          </a:p>
          <a:p>
            <a:pPr marL="285750" indent="-285750">
              <a:buFont typeface="Arial" panose="020B0604020202020204" pitchFamily="34" charset="0"/>
              <a:buChar char="•"/>
            </a:pPr>
            <a:r>
              <a:rPr lang="en-US" sz="1600" dirty="0"/>
              <a:t>Found an issue with the supply vent relay circuitry on the PCB. Most likely transistor issue.</a:t>
            </a:r>
          </a:p>
          <a:p>
            <a:r>
              <a:rPr lang="en-US" dirty="0">
                <a:solidFill>
                  <a:srgbClr val="C00000"/>
                </a:solidFill>
              </a:rPr>
              <a:t>REMAINING TO DO</a:t>
            </a:r>
          </a:p>
          <a:p>
            <a:pPr marL="285750" indent="-285750">
              <a:buFont typeface="Arial" panose="020B0604020202020204" pitchFamily="34" charset="0"/>
              <a:buChar char="•"/>
            </a:pPr>
            <a:r>
              <a:rPr lang="en-US" sz="1600" dirty="0"/>
              <a:t>Find what is wrong with the supply vent relay and fix. If not immediately fixable, we can use the spare relay that is already wired and adjust the software accordingly.</a:t>
            </a:r>
          </a:p>
          <a:p>
            <a:pPr marL="285750" indent="-285750">
              <a:buFont typeface="Arial" panose="020B0604020202020204" pitchFamily="34" charset="0"/>
              <a:buChar char="•"/>
            </a:pPr>
            <a:r>
              <a:rPr lang="en-US" sz="1600" dirty="0"/>
              <a:t>Add the abort switch functionality.</a:t>
            </a:r>
          </a:p>
          <a:p>
            <a:pPr marL="285750" indent="-285750">
              <a:buFont typeface="Arial" panose="020B0604020202020204" pitchFamily="34" charset="0"/>
              <a:buChar char="•"/>
            </a:pPr>
            <a:r>
              <a:rPr lang="en-US" sz="1600" dirty="0"/>
              <a:t>Add the “pause” and “abort” states to the actuator box in case of comms failure.</a:t>
            </a:r>
          </a:p>
          <a:p>
            <a:pPr marL="285750" indent="-285750">
              <a:buFont typeface="Arial" panose="020B0604020202020204" pitchFamily="34" charset="0"/>
              <a:buChar char="•"/>
            </a:pPr>
            <a:r>
              <a:rPr lang="en-US" sz="1600" dirty="0"/>
              <a:t>Add more detailed error readouts with the LCD screen.</a:t>
            </a:r>
          </a:p>
          <a:p>
            <a:pPr marL="285750" indent="-285750">
              <a:buFont typeface="Arial" panose="020B0604020202020204" pitchFamily="34" charset="0"/>
              <a:buChar char="•"/>
            </a:pPr>
            <a:endParaRPr lang="en-US" sz="1600" dirty="0">
              <a:solidFill>
                <a:srgbClr val="C00000"/>
              </a:solidFill>
            </a:endParaRPr>
          </a:p>
          <a:p>
            <a:pPr marL="285750" indent="-285750">
              <a:buFont typeface="Arial" panose="020B0604020202020204" pitchFamily="34" charset="0"/>
              <a:buChar char="•"/>
            </a:pPr>
            <a:endParaRPr lang="en-US" sz="1600" dirty="0"/>
          </a:p>
        </p:txBody>
      </p:sp>
      <p:sp>
        <p:nvSpPr>
          <p:cNvPr id="3" name="Title 2">
            <a:extLst>
              <a:ext uri="{FF2B5EF4-FFF2-40B4-BE49-F238E27FC236}">
                <a16:creationId xmlns:a16="http://schemas.microsoft.com/office/drawing/2014/main" id="{A6A91AF5-A907-2349-9EB9-EF122C341766}"/>
              </a:ext>
            </a:extLst>
          </p:cNvPr>
          <p:cNvSpPr>
            <a:spLocks noGrp="1"/>
          </p:cNvSpPr>
          <p:nvPr>
            <p:ph type="title"/>
          </p:nvPr>
        </p:nvSpPr>
        <p:spPr/>
        <p:txBody>
          <a:bodyPr/>
          <a:lstStyle/>
          <a:p>
            <a:r>
              <a:rPr lang="en-US" dirty="0"/>
              <a:t>TESTING ELECTRONICS  |  TESTING &amp; SOFTWARE STATES</a:t>
            </a:r>
          </a:p>
        </p:txBody>
      </p:sp>
    </p:spTree>
    <p:extLst>
      <p:ext uri="{BB962C8B-B14F-4D97-AF65-F5344CB8AC3E}">
        <p14:creationId xmlns:p14="http://schemas.microsoft.com/office/powerpoint/2010/main" val="308646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a:lstStyle>
        <a:defPPr>
          <a:defRPr sz="3200" b="0" i="0" dirty="0" smtClean="0">
            <a:latin typeface="Franklin Gothic Medium"/>
            <a:cs typeface="Franklin Gothic Medium"/>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6235</TotalTime>
  <Words>135</Words>
  <Application>Microsoft Office PowerPoint</Application>
  <PresentationFormat>On-screen Show (16:9)</PresentationFormat>
  <Paragraphs>10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Franklin Gothic Book</vt:lpstr>
      <vt:lpstr>Franklin Gothic Demi Cond</vt:lpstr>
      <vt:lpstr>Franklin Gothic Medium</vt:lpstr>
      <vt:lpstr>Franklin Gothic Medium Cond</vt:lpstr>
      <vt:lpstr>Office Theme</vt:lpstr>
      <vt:lpstr>TESTING ELECTRONICS  |  TESTING &amp; SOFTWARE STATES</vt:lpstr>
    </vt:vector>
  </TitlesOfParts>
  <Company>Texas A&amp;M Engineering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Gardner</dc:creator>
  <cp:lastModifiedBy>Judson Upchurch</cp:lastModifiedBy>
  <cp:revision>663</cp:revision>
  <dcterms:created xsi:type="dcterms:W3CDTF">2015-09-29T16:05:30Z</dcterms:created>
  <dcterms:modified xsi:type="dcterms:W3CDTF">2023-02-26T19:28:59Z</dcterms:modified>
</cp:coreProperties>
</file>