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7" d="100"/>
          <a:sy n="117" d="100"/>
        </p:scale>
        <p:origin x="92" y="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2/12/2023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3626698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Interior wire harnesses mostly completed.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Started working on exterior harnesses.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Successful 85ft CAN communication test.</a:t>
            </a:r>
          </a:p>
          <a:p>
            <a:r>
              <a:rPr lang="en-US" dirty="0">
                <a:solidFill>
                  <a:srgbClr val="C0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Finish interior/exterior harnesses.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Integrated testing of the boxes.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ASSEMBLY &amp; TESTING</a:t>
            </a: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E472B7B6-3DA0-C75C-FC2C-4BA5E31DFD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45" r="8466" b="1887"/>
          <a:stretch/>
        </p:blipFill>
        <p:spPr>
          <a:xfrm rot="5400000">
            <a:off x="4596546" y="350044"/>
            <a:ext cx="3501692" cy="444341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6209</TotalTime>
  <Words>41</Words>
  <Application>Microsoft Office PowerPoint</Application>
  <PresentationFormat>On-screen Show (16:9)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ASSEMBLY &amp; TESTING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637</cp:revision>
  <dcterms:created xsi:type="dcterms:W3CDTF">2015-09-29T16:05:30Z</dcterms:created>
  <dcterms:modified xsi:type="dcterms:W3CDTF">2023-02-13T02:43:16Z</dcterms:modified>
</cp:coreProperties>
</file>