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51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46" d="100"/>
          <a:sy n="46" d="100"/>
        </p:scale>
        <p:origin x="2096" y="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3133633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UPDATES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Both control box and actuator box internal wiring is completed.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Panel mounts are mostly drilled out and ready to attach.</a:t>
            </a:r>
          </a:p>
          <a:p>
            <a:r>
              <a:rPr lang="en-US" dirty="0">
                <a:solidFill>
                  <a:srgbClr val="C00000"/>
                </a:solidFill>
              </a:rPr>
              <a:t>REMAINING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Connect interior connections to panel mounts.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Testing with Kempton and TOPS this week to verify functionality.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ASSEMBLY</a:t>
            </a:r>
          </a:p>
        </p:txBody>
      </p:sp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6095</TotalTime>
  <Words>49</Words>
  <Application>Microsoft Office PowerPoint</Application>
  <PresentationFormat>On-screen Show (16:9)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ASSEMBLY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632</cp:revision>
  <dcterms:created xsi:type="dcterms:W3CDTF">2015-09-29T16:05:30Z</dcterms:created>
  <dcterms:modified xsi:type="dcterms:W3CDTF">2023-02-06T14:24:47Z</dcterms:modified>
</cp:coreProperties>
</file>