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351" r:id="rId2"/>
    <p:sldId id="352" r:id="rId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99"/>
    <a:srgbClr val="FF9999"/>
    <a:srgbClr val="2C2C2C"/>
    <a:srgbClr val="4B1311"/>
    <a:srgbClr val="7F7F7F"/>
    <a:srgbClr val="330217"/>
    <a:srgbClr val="5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37" autoAdjust="0"/>
    <p:restoredTop sz="91911" autoAdjust="0"/>
  </p:normalViewPr>
  <p:slideViewPr>
    <p:cSldViewPr snapToGrid="0" snapToObjects="1">
      <p:cViewPr varScale="1">
        <p:scale>
          <a:sx n="116" d="100"/>
          <a:sy n="116" d="100"/>
        </p:scale>
        <p:origin x="120" y="4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gan Bibb" userId="3a54407f4ec3573c" providerId="LiveId" clId="{B98326E5-33F0-423C-81FA-DC7220B9B484}"/>
    <pc:docChg chg="modSld">
      <pc:chgData name="Logan Bibb" userId="3a54407f4ec3573c" providerId="LiveId" clId="{B98326E5-33F0-423C-81FA-DC7220B9B484}" dt="2022-09-25T21:36:53.886" v="2" actId="20577"/>
      <pc:docMkLst>
        <pc:docMk/>
      </pc:docMkLst>
      <pc:sldChg chg="modSp mod">
        <pc:chgData name="Logan Bibb" userId="3a54407f4ec3573c" providerId="LiveId" clId="{B98326E5-33F0-423C-81FA-DC7220B9B484}" dt="2022-09-25T21:36:53.886" v="2" actId="20577"/>
        <pc:sldMkLst>
          <pc:docMk/>
          <pc:sldMk cId="308646367" sldId="351"/>
        </pc:sldMkLst>
        <pc:spChg chg="mod">
          <ac:chgData name="Logan Bibb" userId="3a54407f4ec3573c" providerId="LiveId" clId="{B98326E5-33F0-423C-81FA-DC7220B9B484}" dt="2022-09-25T21:36:53.886" v="2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  <pc:docChgLst>
    <pc:chgData name="Logan Bibb" userId="3a54407f4ec3573c" providerId="LiveId" clId="{0DCC4D9D-BE9E-4270-85BE-46666560D76C}"/>
    <pc:docChg chg="undo custSel modSld">
      <pc:chgData name="Logan Bibb" userId="3a54407f4ec3573c" providerId="LiveId" clId="{0DCC4D9D-BE9E-4270-85BE-46666560D76C}" dt="2022-04-11T01:01:03.039" v="39" actId="6549"/>
      <pc:docMkLst>
        <pc:docMk/>
      </pc:docMkLst>
      <pc:sldChg chg="modSp mod">
        <pc:chgData name="Logan Bibb" userId="3a54407f4ec3573c" providerId="LiveId" clId="{0DCC4D9D-BE9E-4270-85BE-46666560D76C}" dt="2022-04-11T01:01:03.039" v="39" actId="6549"/>
        <pc:sldMkLst>
          <pc:docMk/>
          <pc:sldMk cId="308646367" sldId="351"/>
        </pc:sldMkLst>
        <pc:spChg chg="mod">
          <ac:chgData name="Logan Bibb" userId="3a54407f4ec3573c" providerId="LiveId" clId="{0DCC4D9D-BE9E-4270-85BE-46666560D76C}" dt="2022-04-11T01:01:03.039" v="39" actId="6549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0DCC4D9D-BE9E-4270-85BE-46666560D76C}" dt="2022-04-11T01:00:39.033" v="19" actId="20577"/>
          <ac:spMkLst>
            <pc:docMk/>
            <pc:sldMk cId="308646367" sldId="351"/>
            <ac:spMk id="3" creationId="{A6A91AF5-A907-2349-9EB9-EF122C341766}"/>
          </ac:spMkLst>
        </pc:spChg>
        <pc:picChg chg="mod">
          <ac:chgData name="Logan Bibb" userId="3a54407f4ec3573c" providerId="LiveId" clId="{0DCC4D9D-BE9E-4270-85BE-46666560D76C}" dt="2022-04-11T01:00:19.831" v="1" actId="1582"/>
          <ac:picMkLst>
            <pc:docMk/>
            <pc:sldMk cId="308646367" sldId="351"/>
            <ac:picMk id="6" creationId="{3F4ADB95-2C9C-4B0D-81A6-CE89ECD369C3}"/>
          </ac:picMkLst>
        </pc:picChg>
      </pc:sldChg>
    </pc:docChg>
  </pc:docChgLst>
  <pc:docChgLst>
    <pc:chgData name="Logan Bibb" userId="3a54407f4ec3573c" providerId="LiveId" clId="{22953E49-7086-4BAD-B207-7A11C0293DF3}"/>
    <pc:docChg chg="modSld">
      <pc:chgData name="Logan Bibb" userId="3a54407f4ec3573c" providerId="LiveId" clId="{22953E49-7086-4BAD-B207-7A11C0293DF3}" dt="2022-04-04T21:53:08.868" v="39" actId="108"/>
      <pc:docMkLst>
        <pc:docMk/>
      </pc:docMkLst>
      <pc:sldChg chg="modSp mod">
        <pc:chgData name="Logan Bibb" userId="3a54407f4ec3573c" providerId="LiveId" clId="{22953E49-7086-4BAD-B207-7A11C0293DF3}" dt="2022-04-04T21:53:08.868" v="39" actId="108"/>
        <pc:sldMkLst>
          <pc:docMk/>
          <pc:sldMk cId="308646367" sldId="351"/>
        </pc:sldMkLst>
        <pc:spChg chg="mod">
          <ac:chgData name="Logan Bibb" userId="3a54407f4ec3573c" providerId="LiveId" clId="{22953E49-7086-4BAD-B207-7A11C0293DF3}" dt="2022-04-04T21:53:08.868" v="39" actId="108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22953E49-7086-4BAD-B207-7A11C0293DF3}" dt="2022-04-04T21:52:10.982" v="37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7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62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9" y="762829"/>
            <a:ext cx="3394832" cy="382764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UPDATES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Parts ordered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Actuator Box PCB in review stage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dirty="0">
                <a:solidFill>
                  <a:srgbClr val="C00000"/>
                </a:solidFill>
              </a:rPr>
              <a:t>FEATURES</a:t>
            </a:r>
            <a:r>
              <a:rPr lang="en-US" sz="1600" dirty="0">
                <a:solidFill>
                  <a:srgbClr val="C0000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Latching connectors for power delivery and panel connectors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Socketable Arduino Mega and CAN Module for easy removal and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PCB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160772-BCFE-BCEE-5748-C210730D7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5221" y="892429"/>
            <a:ext cx="5311854" cy="335864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864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5566532" cy="382764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TARGET DEADLINES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December 1st</a:t>
            </a:r>
          </a:p>
          <a:p>
            <a:pPr marL="1038225" lvl="1" indent="-285750"/>
            <a:r>
              <a:rPr lang="en-US" sz="1400" dirty="0"/>
              <a:t>Review Actuator Box PCB and order</a:t>
            </a:r>
          </a:p>
          <a:p>
            <a:pPr marL="1038225" lvl="1" indent="-285750"/>
            <a:r>
              <a:rPr lang="en-US" sz="1400" dirty="0"/>
              <a:t>Finish Control Box PCB, review, and order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January 23</a:t>
            </a:r>
            <a:r>
              <a:rPr lang="en-US" sz="1600" baseline="30000" dirty="0"/>
              <a:t>rd</a:t>
            </a:r>
            <a:endParaRPr lang="en-US" sz="1600" dirty="0"/>
          </a:p>
          <a:p>
            <a:pPr marL="1038225" lvl="1" indent="-285750"/>
            <a:r>
              <a:rPr lang="en-US" sz="1400" dirty="0"/>
              <a:t>3D model and print electronics mount for Control Box</a:t>
            </a:r>
            <a:endParaRPr lang="en-US" sz="1600" dirty="0"/>
          </a:p>
          <a:p>
            <a:pPr marL="1038225" lvl="1" indent="-285750"/>
            <a:r>
              <a:rPr lang="en-US" sz="1400" dirty="0"/>
              <a:t>Assemble Control Box</a:t>
            </a:r>
          </a:p>
          <a:p>
            <a:pPr marL="1038225" lvl="1" indent="-285750"/>
            <a:r>
              <a:rPr lang="en-US" sz="1400" dirty="0"/>
              <a:t>Assemble Actuator Box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Testing: comms, power system, thermal, igniter, fluid system, failsafe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CONSTRUCTION &amp; TESTING</a:t>
            </a:r>
          </a:p>
        </p:txBody>
      </p:sp>
    </p:spTree>
    <p:extLst>
      <p:ext uri="{BB962C8B-B14F-4D97-AF65-F5344CB8AC3E}">
        <p14:creationId xmlns:p14="http://schemas.microsoft.com/office/powerpoint/2010/main" val="2021632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6071</TotalTime>
  <Words>94</Words>
  <Application>Microsoft Office PowerPoint</Application>
  <PresentationFormat>On-screen Show (16:9)</PresentationFormat>
  <Paragraphs>21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 |  PCB DESIGN</vt:lpstr>
      <vt:lpstr>TESTING ELECTRONICS  |  CONSTRUCTION &amp; TESTING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612</cp:revision>
  <dcterms:created xsi:type="dcterms:W3CDTF">2015-09-29T16:05:30Z</dcterms:created>
  <dcterms:modified xsi:type="dcterms:W3CDTF">2022-11-21T19:17:40Z</dcterms:modified>
</cp:coreProperties>
</file>