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6" d="100"/>
          <a:sy n="116" d="100"/>
        </p:scale>
        <p:origin x="120" y="4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454909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BOM completed. Cost: $650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Ordering parts within next few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dirty="0">
                <a:solidFill>
                  <a:srgbClr val="FF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PCBs designed and ready to order for Actuator and Control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Solder parts onto PCBs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3D model and print electronics mount for Control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Assemble Control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Assembly Actuator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Testing: thermal, electrical, weather resistance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Functional Testing: communication, igniter, fluid system, power system, failsafe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BOM &amp; PHYSICAL COMPONENTS</a:t>
            </a:r>
          </a:p>
        </p:txBody>
      </p:sp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5830</TotalTime>
  <Words>78</Words>
  <Application>Microsoft Office PowerPoint</Application>
  <PresentationFormat>On-screen Show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BOM &amp; PHYSICAL COMPONENTS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596</cp:revision>
  <dcterms:created xsi:type="dcterms:W3CDTF">2015-09-29T16:05:30Z</dcterms:created>
  <dcterms:modified xsi:type="dcterms:W3CDTF">2022-11-07T02:54:32Z</dcterms:modified>
</cp:coreProperties>
</file>