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73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vin" initials="K" lastIdx="1" clrIdx="0">
    <p:extLst>
      <p:ext uri="{19B8F6BF-5375-455C-9EA6-DF929625EA0E}">
        <p15:presenceInfo xmlns:p15="http://schemas.microsoft.com/office/powerpoint/2012/main" userId="29dfdd7670eec35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B9B8"/>
    <a:srgbClr val="D7E4BD"/>
    <a:srgbClr val="4B1311"/>
    <a:srgbClr val="FF99CC"/>
    <a:srgbClr val="FFCCCC"/>
    <a:srgbClr val="FFCC99"/>
    <a:srgbClr val="FF9999"/>
    <a:srgbClr val="2C2C2C"/>
    <a:srgbClr val="7F7F7F"/>
    <a:srgbClr val="3302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EF500A-3E24-445F-A375-6D1C0DAFE21B}" v="25" dt="2022-10-02T22:19:54.5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6" autoAdjust="0"/>
    <p:restoredTop sz="91911" autoAdjust="0"/>
  </p:normalViewPr>
  <p:slideViewPr>
    <p:cSldViewPr snapToGrid="0" snapToObjects="1">
      <p:cViewPr varScale="1">
        <p:scale>
          <a:sx n="108" d="100"/>
          <a:sy n="108" d="100"/>
        </p:scale>
        <p:origin x="102" y="5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4" d="100"/>
          <a:sy n="124" d="100"/>
        </p:scale>
        <p:origin x="49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pchurch, Judson" userId="b3bc6952-0f47-4801-a3f9-0c102fbc8946" providerId="ADAL" clId="{6AEF500A-3E24-445F-A375-6D1C0DAFE21B}"/>
    <pc:docChg chg="undo custSel delSld modSld">
      <pc:chgData name="Upchurch, Judson" userId="b3bc6952-0f47-4801-a3f9-0c102fbc8946" providerId="ADAL" clId="{6AEF500A-3E24-445F-A375-6D1C0DAFE21B}" dt="2022-10-02T22:27:20.526" v="523" actId="14100"/>
      <pc:docMkLst>
        <pc:docMk/>
      </pc:docMkLst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2674642856" sldId="263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3948510217" sldId="265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1409215176" sldId="268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3658258205" sldId="288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4091593693" sldId="298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3652416534" sldId="299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3049242379" sldId="301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2444917231" sldId="362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2919083225" sldId="369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2609533530" sldId="371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377590873" sldId="372"/>
        </pc:sldMkLst>
      </pc:sldChg>
      <pc:sldChg chg="addSp delSp modSp mod">
        <pc:chgData name="Upchurch, Judson" userId="b3bc6952-0f47-4801-a3f9-0c102fbc8946" providerId="ADAL" clId="{6AEF500A-3E24-445F-A375-6D1C0DAFE21B}" dt="2022-10-02T22:27:20.526" v="523" actId="14100"/>
        <pc:sldMkLst>
          <pc:docMk/>
          <pc:sldMk cId="2138772294" sldId="373"/>
        </pc:sldMkLst>
        <pc:spChg chg="mod">
          <ac:chgData name="Upchurch, Judson" userId="b3bc6952-0f47-4801-a3f9-0c102fbc8946" providerId="ADAL" clId="{6AEF500A-3E24-445F-A375-6D1C0DAFE21B}" dt="2022-10-02T22:26:57.913" v="521" actId="20577"/>
          <ac:spMkLst>
            <pc:docMk/>
            <pc:sldMk cId="2138772294" sldId="373"/>
            <ac:spMk id="2" creationId="{A592D673-5670-4CCF-B5A6-4355CAB53352}"/>
          </ac:spMkLst>
        </pc:spChg>
        <pc:spChg chg="mod">
          <ac:chgData name="Upchurch, Judson" userId="b3bc6952-0f47-4801-a3f9-0c102fbc8946" providerId="ADAL" clId="{6AEF500A-3E24-445F-A375-6D1C0DAFE21B}" dt="2022-09-25T21:27:08.854" v="14" actId="20577"/>
          <ac:spMkLst>
            <pc:docMk/>
            <pc:sldMk cId="2138772294" sldId="373"/>
            <ac:spMk id="3" creationId="{E9D7B877-8324-43FF-A0D0-32765AEBCE8D}"/>
          </ac:spMkLst>
        </pc:spChg>
        <pc:picChg chg="add del mod">
          <ac:chgData name="Upchurch, Judson" userId="b3bc6952-0f47-4801-a3f9-0c102fbc8946" providerId="ADAL" clId="{6AEF500A-3E24-445F-A375-6D1C0DAFE21B}" dt="2022-10-02T22:13:51.580" v="194" actId="478"/>
          <ac:picMkLst>
            <pc:docMk/>
            <pc:sldMk cId="2138772294" sldId="373"/>
            <ac:picMk id="4" creationId="{3856E650-07D8-E103-5AC0-6ADAD0B3D67A}"/>
          </ac:picMkLst>
        </pc:picChg>
        <pc:picChg chg="add mod">
          <ac:chgData name="Upchurch, Judson" userId="b3bc6952-0f47-4801-a3f9-0c102fbc8946" providerId="ADAL" clId="{6AEF500A-3E24-445F-A375-6D1C0DAFE21B}" dt="2022-10-02T22:27:17.986" v="522" actId="1076"/>
          <ac:picMkLst>
            <pc:docMk/>
            <pc:sldMk cId="2138772294" sldId="373"/>
            <ac:picMk id="6" creationId="{8C9A9423-B71E-FB3B-512A-0F7D862233CB}"/>
          </ac:picMkLst>
        </pc:picChg>
        <pc:picChg chg="del">
          <ac:chgData name="Upchurch, Judson" userId="b3bc6952-0f47-4801-a3f9-0c102fbc8946" providerId="ADAL" clId="{6AEF500A-3E24-445F-A375-6D1C0DAFE21B}" dt="2022-09-25T21:26:38.999" v="3" actId="478"/>
          <ac:picMkLst>
            <pc:docMk/>
            <pc:sldMk cId="2138772294" sldId="373"/>
            <ac:picMk id="7" creationId="{E46BED48-ED3C-31F7-D0B4-8FA98E6250E9}"/>
          </ac:picMkLst>
        </pc:picChg>
        <pc:picChg chg="add mod modCrop">
          <ac:chgData name="Upchurch, Judson" userId="b3bc6952-0f47-4801-a3f9-0c102fbc8946" providerId="ADAL" clId="{6AEF500A-3E24-445F-A375-6D1C0DAFE21B}" dt="2022-10-02T22:27:20.526" v="523" actId="14100"/>
          <ac:picMkLst>
            <pc:docMk/>
            <pc:sldMk cId="2138772294" sldId="373"/>
            <ac:picMk id="8" creationId="{7A829D5C-B7D2-CDDE-BAD2-CA6374B00696}"/>
          </ac:picMkLst>
        </pc:picChg>
        <pc:picChg chg="add del mod">
          <ac:chgData name="Upchurch, Judson" userId="b3bc6952-0f47-4801-a3f9-0c102fbc8946" providerId="ADAL" clId="{6AEF500A-3E24-445F-A375-6D1C0DAFE21B}" dt="2022-10-02T22:13:51.923" v="195" actId="478"/>
          <ac:picMkLst>
            <pc:docMk/>
            <pc:sldMk cId="2138772294" sldId="373"/>
            <ac:picMk id="1026" creationId="{C79FDC5E-68D8-8DAD-CE83-7206BF959B6D}"/>
          </ac:picMkLst>
        </pc:picChg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1256918244" sldId="374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271639000" sldId="375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430362322" sldId="376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3348656049" sldId="3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AEB9F-0C17-4105-AE3D-DBD6D034DC9B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6C903-2D6A-46BD-8E2F-969A2F444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79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31826" y="4767263"/>
            <a:ext cx="526374" cy="27384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03F0DBDA-19F5-6D47-A4E1-B43E2A4AA8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16x9PPBackground.psd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0244" cy="5143500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55699" y="0"/>
            <a:ext cx="3018999" cy="5143500"/>
          </a:xfrm>
          <a:prstGeom prst="rect">
            <a:avLst/>
          </a:prstGeom>
          <a:ln w="38100" cap="rnd">
            <a:noFill/>
          </a:ln>
        </p:spPr>
        <p:txBody>
          <a:bodyPr/>
          <a:lstStyle>
            <a:lvl1pPr marL="0" indent="0">
              <a:buNone/>
              <a:defRPr b="0" i="0">
                <a:latin typeface="Franklin Gothic Medium Cond" panose="020B06060304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Manual Input 20">
            <a:extLst>
              <a:ext uri="{FF2B5EF4-FFF2-40B4-BE49-F238E27FC236}">
                <a16:creationId xmlns:a16="http://schemas.microsoft.com/office/drawing/2014/main" id="{87E0F749-A2E9-C147-AFC6-19DAA0105A04}"/>
              </a:ext>
            </a:extLst>
          </p:cNvPr>
          <p:cNvSpPr/>
          <p:nvPr userDrawn="1"/>
        </p:nvSpPr>
        <p:spPr>
          <a:xfrm rot="5400000" flipH="1" flipV="1">
            <a:off x="6752109" y="923974"/>
            <a:ext cx="892363" cy="390864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107"/>
              <a:gd name="connsiteY0" fmla="*/ 2627 h 10000"/>
              <a:gd name="connsiteX1" fmla="*/ 10107 w 10107"/>
              <a:gd name="connsiteY1" fmla="*/ 0 h 10000"/>
              <a:gd name="connsiteX2" fmla="*/ 10107 w 10107"/>
              <a:gd name="connsiteY2" fmla="*/ 10000 h 10000"/>
              <a:gd name="connsiteX3" fmla="*/ 107 w 10107"/>
              <a:gd name="connsiteY3" fmla="*/ 10000 h 10000"/>
              <a:gd name="connsiteX4" fmla="*/ 0 w 10107"/>
              <a:gd name="connsiteY4" fmla="*/ 262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07" h="10000">
                <a:moveTo>
                  <a:pt x="0" y="2627"/>
                </a:moveTo>
                <a:lnTo>
                  <a:pt x="10107" y="0"/>
                </a:lnTo>
                <a:lnTo>
                  <a:pt x="10107" y="10000"/>
                </a:lnTo>
                <a:lnTo>
                  <a:pt x="107" y="10000"/>
                </a:lnTo>
                <a:cubicBezTo>
                  <a:pt x="71" y="7542"/>
                  <a:pt x="36" y="5085"/>
                  <a:pt x="0" y="2627"/>
                </a:cubicBez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Franklin Gothic Medium Cond" panose="020B0606030402020204" pitchFamily="34" charset="0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461124" y="2480815"/>
            <a:ext cx="2454275" cy="44616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TITLE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461124" y="2931502"/>
            <a:ext cx="2454275" cy="30648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600" b="0" i="0" u="none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0" dirty="0"/>
              <a:t>SUBTITLE</a:t>
            </a:r>
            <a:endParaRPr lang="en-US" b="1" dirty="0"/>
          </a:p>
        </p:txBody>
      </p:sp>
      <p:sp>
        <p:nvSpPr>
          <p:cNvPr id="23" name="Manual Input 22">
            <a:extLst>
              <a:ext uri="{FF2B5EF4-FFF2-40B4-BE49-F238E27FC236}">
                <a16:creationId xmlns:a16="http://schemas.microsoft.com/office/drawing/2014/main" id="{05D90463-ED85-9D44-9EF0-E1669EEF57C9}"/>
              </a:ext>
            </a:extLst>
          </p:cNvPr>
          <p:cNvSpPr/>
          <p:nvPr userDrawn="1"/>
        </p:nvSpPr>
        <p:spPr>
          <a:xfrm rot="5400000" flipH="1" flipV="1">
            <a:off x="6806834" y="2797725"/>
            <a:ext cx="1828470" cy="286308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701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701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701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tx1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461123" y="3417961"/>
            <a:ext cx="2454275" cy="1607381"/>
          </a:xfrm>
          <a:prstGeom prst="rect">
            <a:avLst/>
          </a:prstGeom>
        </p:spPr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="1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4769827" y="885361"/>
            <a:ext cx="707781" cy="584775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endParaRPr lang="en-US" sz="3200" b="0" i="0" dirty="0">
              <a:latin typeface="Franklin Gothic Medium"/>
              <a:cs typeface="Franklin Gothic Medium"/>
            </a:endParaRPr>
          </a:p>
        </p:txBody>
      </p:sp>
      <p:sp>
        <p:nvSpPr>
          <p:cNvPr id="3" name="Manual Input 2">
            <a:extLst>
              <a:ext uri="{FF2B5EF4-FFF2-40B4-BE49-F238E27FC236}">
                <a16:creationId xmlns:a16="http://schemas.microsoft.com/office/drawing/2014/main" id="{21F33357-039B-944A-BB8A-0B052C205C70}"/>
              </a:ext>
            </a:extLst>
          </p:cNvPr>
          <p:cNvSpPr/>
          <p:nvPr userDrawn="1"/>
        </p:nvSpPr>
        <p:spPr>
          <a:xfrm rot="16200000" flipH="1">
            <a:off x="5900073" y="-1464154"/>
            <a:ext cx="1015353" cy="552498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79 w 10000"/>
              <a:gd name="connsiteY0" fmla="*/ 168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79 w 10000"/>
              <a:gd name="connsiteY4" fmla="*/ 1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79" y="168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26" y="7227"/>
                  <a:pt x="53" y="4455"/>
                  <a:pt x="79" y="16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 userDrawn="1"/>
        </p:nvSpPr>
        <p:spPr>
          <a:xfrm>
            <a:off x="3588033" y="898996"/>
            <a:ext cx="5363323" cy="830997"/>
          </a:xfrm>
          <a:prstGeom prst="rect">
            <a:avLst/>
          </a:prstGeom>
          <a:effectLst>
            <a:softEdge rad="0"/>
          </a:effectLst>
        </p:spPr>
        <p:txBody>
          <a:bodyPr vert="horz"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TEXAS A&amp;M UNIVERSITY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SOUNDING ROCKETRY TEAM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00C48A6-548F-8A44-9DE4-8B9E7017FF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9186" y="867593"/>
            <a:ext cx="754778" cy="85307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97779E-1756-464C-9B9E-F891338FB2AC}"/>
              </a:ext>
            </a:extLst>
          </p:cNvPr>
          <p:cNvCxnSpPr>
            <a:cxnSpLocks/>
          </p:cNvCxnSpPr>
          <p:nvPr userDrawn="1"/>
        </p:nvCxnSpPr>
        <p:spPr>
          <a:xfrm>
            <a:off x="6289527" y="3339232"/>
            <a:ext cx="2863084" cy="0"/>
          </a:xfrm>
          <a:prstGeom prst="line">
            <a:avLst/>
          </a:prstGeom>
          <a:ln cap="sq">
            <a:solidFill>
              <a:srgbClr val="2C2C2C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3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270388" y="762829"/>
            <a:ext cx="8568812" cy="382764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 i="0" baseline="0">
                <a:latin typeface="Franklin Gothic Medium Cond" panose="020B0606030402020204" pitchFamily="34" charset="0"/>
              </a:defRPr>
            </a:lvl1pPr>
            <a:lvl2pPr marL="752475" indent="-317500">
              <a:buFont typeface="Arial" panose="020B0604020202020204" pitchFamily="34" charset="0"/>
              <a:buChar char="•"/>
              <a:tabLst/>
              <a:defRPr sz="1600" b="0" i="0" baseline="0">
                <a:latin typeface="Franklin Gothic Medium" panose="020B0603020102020204" pitchFamily="34" charset="0"/>
              </a:defRPr>
            </a:lvl2pPr>
            <a:lvl3pPr marL="1150938" indent="-234950">
              <a:buFont typeface="Arial" panose="020B0604020202020204" pitchFamily="34" charset="0"/>
              <a:buChar char="•"/>
              <a:tabLst/>
              <a:defRPr sz="1400" b="0" i="0" baseline="0">
                <a:latin typeface="Franklin Gothic Medium" panose="020B060302010202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FIRST LEVEL (18 PT)</a:t>
            </a:r>
          </a:p>
          <a:p>
            <a:pPr lvl="1"/>
            <a:r>
              <a:rPr lang="en-US" dirty="0"/>
              <a:t>Second level (16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388" y="11025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 b="1" i="0">
                <a:solidFill>
                  <a:srgbClr val="4B1311"/>
                </a:solidFill>
                <a:effectLst/>
                <a:latin typeface="Franklin Gothic Demi Cond" panose="020B0603020102020204" pitchFamily="34" charset="0"/>
              </a:defRPr>
            </a:lvl1pPr>
          </a:lstStyle>
          <a:p>
            <a:r>
              <a:rPr lang="en-US" dirty="0"/>
              <a:t>INSERT HEADING (ALL CAPS) </a:t>
            </a:r>
          </a:p>
        </p:txBody>
      </p:sp>
    </p:spTree>
    <p:extLst>
      <p:ext uri="{BB962C8B-B14F-4D97-AF65-F5344CB8AC3E}">
        <p14:creationId xmlns:p14="http://schemas.microsoft.com/office/powerpoint/2010/main" val="317980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6x9PPBackground.psd">
            <a:extLst>
              <a:ext uri="{FF2B5EF4-FFF2-40B4-BE49-F238E27FC236}">
                <a16:creationId xmlns:a16="http://schemas.microsoft.com/office/drawing/2014/main" id="{90E903F0-D615-1743-8C57-AC1FE476EF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5" y="0"/>
            <a:ext cx="9170243" cy="5143500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8A4076E7-42EF-BD45-90B8-7FBAB08D92C0}"/>
              </a:ext>
            </a:extLst>
          </p:cNvPr>
          <p:cNvSpPr/>
          <p:nvPr userDrawn="1"/>
        </p:nvSpPr>
        <p:spPr>
          <a:xfrm>
            <a:off x="1704001" y="1598735"/>
            <a:ext cx="5736870" cy="1946030"/>
          </a:xfrm>
          <a:prstGeom prst="parallelogram">
            <a:avLst>
              <a:gd name="adj" fmla="val 5391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CD8BA-D16C-4B5B-B5D2-A30E809B2C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234" y="1708727"/>
            <a:ext cx="2828405" cy="16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6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457200" y="1079500"/>
            <a:ext cx="8231188" cy="345757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400" baseline="0"/>
            </a:lvl1pPr>
            <a:lvl2pPr marL="742950" indent="-285750">
              <a:buFont typeface="Arial" panose="020B0604020202020204" pitchFamily="34" charset="0"/>
              <a:buChar char="•"/>
              <a:defRPr sz="1200" baseline="0"/>
            </a:lvl2pPr>
            <a:lvl3pPr marL="1143000" indent="-228600">
              <a:buFont typeface="Arial" panose="020B0604020202020204" pitchFamily="34" charset="0"/>
              <a:buChar char="•"/>
              <a:defRPr sz="1000" baseline="0"/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Zeroth level (not a bullet,16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First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Second level (12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(10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036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INSERT HEADING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506605" y="4778374"/>
            <a:ext cx="2327910" cy="177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Weekly Update</a:t>
            </a:r>
          </a:p>
        </p:txBody>
      </p:sp>
    </p:spTree>
    <p:extLst>
      <p:ext uri="{BB962C8B-B14F-4D97-AF65-F5344CB8AC3E}">
        <p14:creationId xmlns:p14="http://schemas.microsoft.com/office/powerpoint/2010/main" val="107280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/>
          <p:nvPr userDrawn="1"/>
        </p:nvSpPr>
        <p:spPr>
          <a:xfrm>
            <a:off x="-12604" y="4803093"/>
            <a:ext cx="7785004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7779230"/>
              <a:gd name="connsiteY0" fmla="*/ 0 h 222250"/>
              <a:gd name="connsiteX1" fmla="*/ 7779230 w 7779230"/>
              <a:gd name="connsiteY1" fmla="*/ 0 h 222250"/>
              <a:gd name="connsiteX2" fmla="*/ 7556980 w 7779230"/>
              <a:gd name="connsiteY2" fmla="*/ 222250 h 222250"/>
              <a:gd name="connsiteX3" fmla="*/ 2482272 w 7779230"/>
              <a:gd name="connsiteY3" fmla="*/ 222250 h 222250"/>
              <a:gd name="connsiteX4" fmla="*/ 0 w 7779230"/>
              <a:gd name="connsiteY4" fmla="*/ 0 h 222250"/>
              <a:gd name="connsiteX0" fmla="*/ 5774 w 7785004"/>
              <a:gd name="connsiteY0" fmla="*/ 0 h 222250"/>
              <a:gd name="connsiteX1" fmla="*/ 7785004 w 7785004"/>
              <a:gd name="connsiteY1" fmla="*/ 0 h 222250"/>
              <a:gd name="connsiteX2" fmla="*/ 7562754 w 7785004"/>
              <a:gd name="connsiteY2" fmla="*/ 222250 h 222250"/>
              <a:gd name="connsiteX3" fmla="*/ 0 w 7785004"/>
              <a:gd name="connsiteY3" fmla="*/ 222250 h 222250"/>
              <a:gd name="connsiteX4" fmla="*/ 5774 w 7785004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5004" h="222250">
                <a:moveTo>
                  <a:pt x="5774" y="0"/>
                </a:moveTo>
                <a:lnTo>
                  <a:pt x="7785004" y="0"/>
                </a:lnTo>
                <a:lnTo>
                  <a:pt x="7562754" y="222250"/>
                </a:lnTo>
                <a:lnTo>
                  <a:pt x="0" y="222250"/>
                </a:lnTo>
                <a:lnTo>
                  <a:pt x="5774" y="0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042276" y="4803092"/>
            <a:ext cx="643106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3F0DBDA-19F5-6D47-A4E1-B43E2A4AA82E}" type="slidenum">
              <a:rPr lang="en-US" b="1" i="0" smtClean="0">
                <a:latin typeface="Franklin Gothic Medium Cond" panose="020B0606030402020204" pitchFamily="34" charset="0"/>
                <a:cs typeface="Franklin Gothic Book"/>
              </a:rPr>
              <a:pPr algn="r"/>
              <a:t>‹#›</a:t>
            </a:fld>
            <a:endParaRPr lang="en-US" b="1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274320" y="4803092"/>
            <a:ext cx="5144655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i="0" dirty="0">
                <a:latin typeface="Franklin Gothic Medium Cond" panose="020B0606030402020204" pitchFamily="34" charset="0"/>
                <a:cs typeface="Franklin Gothic Book"/>
              </a:rPr>
              <a:t>TEXAS A&amp;M UNIVERSITY</a:t>
            </a:r>
            <a:r>
              <a:rPr lang="en-US" b="0" i="0" baseline="30000" dirty="0">
                <a:latin typeface="Franklin Gothic Medium Cond" panose="020B0606030402020204" pitchFamily="34" charset="0"/>
                <a:cs typeface="Franklin Gothic Book"/>
              </a:rPr>
              <a:t>®</a:t>
            </a:r>
            <a:r>
              <a:rPr lang="en-US" b="0" i="0" baseline="0" dirty="0">
                <a:latin typeface="Franklin Gothic Medium Cond" panose="020B0606030402020204" pitchFamily="34" charset="0"/>
                <a:cs typeface="Franklin Gothic Book"/>
              </a:rPr>
              <a:t>   |   SOUNDING ROCKETRY TEAM   |   ELECTRONICS &amp; PAYLOAD</a:t>
            </a:r>
            <a:endParaRPr lang="en-US" b="0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52" y="107102"/>
            <a:ext cx="1514444" cy="363908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965D5814-5CD4-224F-900B-F0AD0013E416}"/>
              </a:ext>
            </a:extLst>
          </p:cNvPr>
          <p:cNvSpPr/>
          <p:nvPr userDrawn="1"/>
        </p:nvSpPr>
        <p:spPr>
          <a:xfrm>
            <a:off x="60512" y="513905"/>
            <a:ext cx="8988940" cy="69438"/>
          </a:xfrm>
          <a:prstGeom prst="parallelogram">
            <a:avLst>
              <a:gd name="adj" fmla="val 87745"/>
            </a:avLst>
          </a:prstGeom>
          <a:gradFill flip="none" rotWithShape="1">
            <a:gsLst>
              <a:gs pos="0">
                <a:srgbClr val="4B1311"/>
              </a:gs>
              <a:gs pos="100000">
                <a:srgbClr val="7F7F7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24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2000" b="0" i="0" kern="1200">
          <a:solidFill>
            <a:schemeClr val="bg1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92D673-5670-4CCF-B5A6-4355CAB5335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90" y="762829"/>
            <a:ext cx="2934450" cy="3827644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UPDATES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Control Box schematic complete</a:t>
            </a:r>
          </a:p>
          <a:p>
            <a:r>
              <a:rPr lang="en-US" dirty="0">
                <a:solidFill>
                  <a:srgbClr val="FF0000"/>
                </a:solidFill>
              </a:rPr>
              <a:t>REMAINING TO 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Create BOM for Actuation Box and Control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Order parts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PCB for Control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PCB for Actuation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D7B877-8324-43FF-A0D0-32765AEBC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ELECTRONICS | SCHEMATICS AND CONSTRUCTION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C19CA4-D8ED-F9E8-D398-526DCD520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6069" y="833961"/>
            <a:ext cx="5315169" cy="375651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38772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/>
      <a:lstStyle>
        <a:defPPr>
          <a:defRPr sz="3200" b="0" i="0" dirty="0" smtClean="0">
            <a:latin typeface="Franklin Gothic Medium"/>
            <a:cs typeface="Franklin Gothic Medium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10523</TotalTime>
  <Words>32</Words>
  <Application>Microsoft Office PowerPoint</Application>
  <PresentationFormat>On-screen Show (16:9)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Franklin Gothic Book</vt:lpstr>
      <vt:lpstr>Franklin Gothic Demi Cond</vt:lpstr>
      <vt:lpstr>Franklin Gothic Medium</vt:lpstr>
      <vt:lpstr>Franklin Gothic Medium Cond</vt:lpstr>
      <vt:lpstr>Office Theme</vt:lpstr>
      <vt:lpstr>TESTING ELECTRONICS | SCHEMATICS AND CONSTRUCTION</vt:lpstr>
    </vt:vector>
  </TitlesOfParts>
  <Company>Texas A&amp;M Engineering Communications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Gardner</dc:creator>
  <cp:lastModifiedBy>Judson Upchurch</cp:lastModifiedBy>
  <cp:revision>826</cp:revision>
  <dcterms:created xsi:type="dcterms:W3CDTF">2015-09-29T16:05:30Z</dcterms:created>
  <dcterms:modified xsi:type="dcterms:W3CDTF">2022-10-31T14:49:55Z</dcterms:modified>
</cp:coreProperties>
</file>