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8" r:id="rId3"/>
    <p:sldId id="259" r:id="rId4"/>
    <p:sldId id="260" r:id="rId5"/>
    <p:sldId id="261" r:id="rId6"/>
    <p:sldId id="262" r:id="rId7"/>
  </p:sldIdLst>
  <p:sldSz cx="43891200" cy="32918400"/>
  <p:notesSz cx="7010400" cy="9296400"/>
  <p:defaultTextStyle>
    <a:defPPr>
      <a:defRPr lang="en-US"/>
    </a:defPPr>
    <a:lvl1pPr marL="0" algn="l" defTabSz="4387029" rtl="0" eaLnBrk="1" latinLnBrk="0" hangingPunct="1">
      <a:defRPr sz="8700" kern="1200">
        <a:solidFill>
          <a:schemeClr val="tx1"/>
        </a:solidFill>
        <a:latin typeface="+mn-lt"/>
        <a:ea typeface="+mn-ea"/>
        <a:cs typeface="+mn-cs"/>
      </a:defRPr>
    </a:lvl1pPr>
    <a:lvl2pPr marL="2193514" algn="l" defTabSz="4387029" rtl="0" eaLnBrk="1" latinLnBrk="0" hangingPunct="1">
      <a:defRPr sz="8700" kern="1200">
        <a:solidFill>
          <a:schemeClr val="tx1"/>
        </a:solidFill>
        <a:latin typeface="+mn-lt"/>
        <a:ea typeface="+mn-ea"/>
        <a:cs typeface="+mn-cs"/>
      </a:defRPr>
    </a:lvl2pPr>
    <a:lvl3pPr marL="4387029" algn="l" defTabSz="4387029" rtl="0" eaLnBrk="1" latinLnBrk="0" hangingPunct="1">
      <a:defRPr sz="8700" kern="1200">
        <a:solidFill>
          <a:schemeClr val="tx1"/>
        </a:solidFill>
        <a:latin typeface="+mn-lt"/>
        <a:ea typeface="+mn-ea"/>
        <a:cs typeface="+mn-cs"/>
      </a:defRPr>
    </a:lvl3pPr>
    <a:lvl4pPr marL="6580543" algn="l" defTabSz="4387029" rtl="0" eaLnBrk="1" latinLnBrk="0" hangingPunct="1">
      <a:defRPr sz="8700" kern="1200">
        <a:solidFill>
          <a:schemeClr val="tx1"/>
        </a:solidFill>
        <a:latin typeface="+mn-lt"/>
        <a:ea typeface="+mn-ea"/>
        <a:cs typeface="+mn-cs"/>
      </a:defRPr>
    </a:lvl4pPr>
    <a:lvl5pPr marL="8774053" algn="l" defTabSz="4387029" rtl="0" eaLnBrk="1" latinLnBrk="0" hangingPunct="1">
      <a:defRPr sz="8700" kern="1200">
        <a:solidFill>
          <a:schemeClr val="tx1"/>
        </a:solidFill>
        <a:latin typeface="+mn-lt"/>
        <a:ea typeface="+mn-ea"/>
        <a:cs typeface="+mn-cs"/>
      </a:defRPr>
    </a:lvl5pPr>
    <a:lvl6pPr marL="10967563" algn="l" defTabSz="4387029" rtl="0" eaLnBrk="1" latinLnBrk="0" hangingPunct="1">
      <a:defRPr sz="8700" kern="1200">
        <a:solidFill>
          <a:schemeClr val="tx1"/>
        </a:solidFill>
        <a:latin typeface="+mn-lt"/>
        <a:ea typeface="+mn-ea"/>
        <a:cs typeface="+mn-cs"/>
      </a:defRPr>
    </a:lvl6pPr>
    <a:lvl7pPr marL="13161076" algn="l" defTabSz="4387029" rtl="0" eaLnBrk="1" latinLnBrk="0" hangingPunct="1">
      <a:defRPr sz="8700" kern="1200">
        <a:solidFill>
          <a:schemeClr val="tx1"/>
        </a:solidFill>
        <a:latin typeface="+mn-lt"/>
        <a:ea typeface="+mn-ea"/>
        <a:cs typeface="+mn-cs"/>
      </a:defRPr>
    </a:lvl7pPr>
    <a:lvl8pPr marL="15354592" algn="l" defTabSz="4387029" rtl="0" eaLnBrk="1" latinLnBrk="0" hangingPunct="1">
      <a:defRPr sz="8700" kern="1200">
        <a:solidFill>
          <a:schemeClr val="tx1"/>
        </a:solidFill>
        <a:latin typeface="+mn-lt"/>
        <a:ea typeface="+mn-ea"/>
        <a:cs typeface="+mn-cs"/>
      </a:defRPr>
    </a:lvl8pPr>
    <a:lvl9pPr marL="17548106" algn="l" defTabSz="4387029" rtl="0" eaLnBrk="1" latinLnBrk="0" hangingPunct="1">
      <a:defRPr sz="8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160" userDrawn="1">
          <p15:clr>
            <a:srgbClr val="A4A3A4"/>
          </p15:clr>
        </p15:guide>
        <p15:guide id="2" orient="horz" pos="8208" userDrawn="1">
          <p15:clr>
            <a:srgbClr val="A4A3A4"/>
          </p15:clr>
        </p15:guide>
        <p15:guide id="3" orient="horz" pos="3360">
          <p15:clr>
            <a:srgbClr val="A4A3A4"/>
          </p15:clr>
        </p15:guide>
        <p15:guide id="4" orient="horz" pos="11952" userDrawn="1">
          <p15:clr>
            <a:srgbClr val="A4A3A4"/>
          </p15:clr>
        </p15:guide>
        <p15:guide id="5" orient="horz" pos="18885">
          <p15:clr>
            <a:srgbClr val="A4A3A4"/>
          </p15:clr>
        </p15:guide>
        <p15:guide id="6" pos="18638">
          <p15:clr>
            <a:srgbClr val="A4A3A4"/>
          </p15:clr>
        </p15:guide>
        <p15:guide id="7" pos="921">
          <p15:clr>
            <a:srgbClr val="A4A3A4"/>
          </p15:clr>
        </p15:guide>
        <p15:guide id="8" pos="9206">
          <p15:clr>
            <a:srgbClr val="A4A3A4"/>
          </p15:clr>
        </p15:guide>
        <p15:guide id="9" pos="14894">
          <p15:clr>
            <a:srgbClr val="A4A3A4"/>
          </p15:clr>
        </p15:guide>
        <p15:guide id="10" pos="14400">
          <p15:clr>
            <a:srgbClr val="A4A3A4"/>
          </p15:clr>
        </p15:guide>
        <p15:guide id="11" pos="13728" userDrawn="1">
          <p15:clr>
            <a:srgbClr val="A4A3A4"/>
          </p15:clr>
        </p15:guide>
        <p15:guide id="12" pos="195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user, Rebecca M" initials="HRM"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959F"/>
    <a:srgbClr val="882036"/>
    <a:srgbClr val="384971"/>
    <a:srgbClr val="8AD1D0"/>
    <a:srgbClr val="DBC439"/>
    <a:srgbClr val="E68900"/>
    <a:srgbClr val="FFCC00"/>
    <a:srgbClr val="BDCA14"/>
    <a:srgbClr val="0099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410" autoAdjust="0"/>
    <p:restoredTop sz="84884" autoAdjust="0"/>
  </p:normalViewPr>
  <p:slideViewPr>
    <p:cSldViewPr>
      <p:cViewPr varScale="1">
        <p:scale>
          <a:sx n="24" d="100"/>
          <a:sy n="24" d="100"/>
        </p:scale>
        <p:origin x="3888" y="72"/>
      </p:cViewPr>
      <p:guideLst>
        <p:guide orient="horz" pos="20160"/>
        <p:guide orient="horz" pos="8208"/>
        <p:guide orient="horz" pos="3360"/>
        <p:guide orient="horz" pos="11952"/>
        <p:guide orient="horz" pos="18885"/>
        <p:guide pos="18638"/>
        <p:guide pos="921"/>
        <p:guide pos="9206"/>
        <p:guide pos="14894"/>
        <p:guide pos="14400"/>
        <p:guide pos="13728"/>
        <p:guide pos="19536"/>
      </p:guideLst>
    </p:cSldViewPr>
  </p:slideViewPr>
  <p:notesTextViewPr>
    <p:cViewPr>
      <p:scale>
        <a:sx n="20" d="100"/>
        <a:sy n="2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3ADE729-7C93-45BE-B4D5-F055EAAD0E90}" type="datetimeFigureOut">
              <a:rPr lang="en-US" smtClean="0"/>
              <a:pPr/>
              <a:t>3/18/2022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CB94AAC-3370-4FFA-93CF-F58F62FC2198}" type="slidenum">
              <a:rPr lang="en-US" smtClean="0"/>
              <a:pPr/>
              <a:t>‹#›</a:t>
            </a:fld>
            <a:endParaRPr lang="en-US"/>
          </a:p>
        </p:txBody>
      </p:sp>
    </p:spTree>
    <p:extLst>
      <p:ext uri="{BB962C8B-B14F-4D97-AF65-F5344CB8AC3E}">
        <p14:creationId xmlns:p14="http://schemas.microsoft.com/office/powerpoint/2010/main" val="1694249210"/>
      </p:ext>
    </p:extLst>
  </p:cSld>
  <p:clrMap bg1="lt1" tx1="dk1" bg2="lt2" tx2="dk2" accent1="accent1" accent2="accent2" accent3="accent3" accent4="accent4" accent5="accent5" accent6="accent6" hlink="hlink" folHlink="folHlink"/>
  <p:notesStyle>
    <a:lvl1pPr marL="0" algn="l" defTabSz="4387029" rtl="0" eaLnBrk="1" latinLnBrk="0" hangingPunct="1">
      <a:defRPr sz="5700" kern="1200">
        <a:solidFill>
          <a:schemeClr val="tx1"/>
        </a:solidFill>
        <a:latin typeface="+mn-lt"/>
        <a:ea typeface="+mn-ea"/>
        <a:cs typeface="+mn-cs"/>
      </a:defRPr>
    </a:lvl1pPr>
    <a:lvl2pPr marL="2193514" algn="l" defTabSz="4387029" rtl="0" eaLnBrk="1" latinLnBrk="0" hangingPunct="1">
      <a:defRPr sz="5700" kern="1200">
        <a:solidFill>
          <a:schemeClr val="tx1"/>
        </a:solidFill>
        <a:latin typeface="+mn-lt"/>
        <a:ea typeface="+mn-ea"/>
        <a:cs typeface="+mn-cs"/>
      </a:defRPr>
    </a:lvl2pPr>
    <a:lvl3pPr marL="4387029" algn="l" defTabSz="4387029" rtl="0" eaLnBrk="1" latinLnBrk="0" hangingPunct="1">
      <a:defRPr sz="5700" kern="1200">
        <a:solidFill>
          <a:schemeClr val="tx1"/>
        </a:solidFill>
        <a:latin typeface="+mn-lt"/>
        <a:ea typeface="+mn-ea"/>
        <a:cs typeface="+mn-cs"/>
      </a:defRPr>
    </a:lvl3pPr>
    <a:lvl4pPr marL="6580543" algn="l" defTabSz="4387029" rtl="0" eaLnBrk="1" latinLnBrk="0" hangingPunct="1">
      <a:defRPr sz="5700" kern="1200">
        <a:solidFill>
          <a:schemeClr val="tx1"/>
        </a:solidFill>
        <a:latin typeface="+mn-lt"/>
        <a:ea typeface="+mn-ea"/>
        <a:cs typeface="+mn-cs"/>
      </a:defRPr>
    </a:lvl4pPr>
    <a:lvl5pPr marL="8774053" algn="l" defTabSz="4387029" rtl="0" eaLnBrk="1" latinLnBrk="0" hangingPunct="1">
      <a:defRPr sz="5700" kern="1200">
        <a:solidFill>
          <a:schemeClr val="tx1"/>
        </a:solidFill>
        <a:latin typeface="+mn-lt"/>
        <a:ea typeface="+mn-ea"/>
        <a:cs typeface="+mn-cs"/>
      </a:defRPr>
    </a:lvl5pPr>
    <a:lvl6pPr marL="10967563" algn="l" defTabSz="4387029" rtl="0" eaLnBrk="1" latinLnBrk="0" hangingPunct="1">
      <a:defRPr sz="5700" kern="1200">
        <a:solidFill>
          <a:schemeClr val="tx1"/>
        </a:solidFill>
        <a:latin typeface="+mn-lt"/>
        <a:ea typeface="+mn-ea"/>
        <a:cs typeface="+mn-cs"/>
      </a:defRPr>
    </a:lvl6pPr>
    <a:lvl7pPr marL="13161076" algn="l" defTabSz="4387029" rtl="0" eaLnBrk="1" latinLnBrk="0" hangingPunct="1">
      <a:defRPr sz="5700" kern="1200">
        <a:solidFill>
          <a:schemeClr val="tx1"/>
        </a:solidFill>
        <a:latin typeface="+mn-lt"/>
        <a:ea typeface="+mn-ea"/>
        <a:cs typeface="+mn-cs"/>
      </a:defRPr>
    </a:lvl7pPr>
    <a:lvl8pPr marL="15354592" algn="l" defTabSz="4387029" rtl="0" eaLnBrk="1" latinLnBrk="0" hangingPunct="1">
      <a:defRPr sz="5700" kern="1200">
        <a:solidFill>
          <a:schemeClr val="tx1"/>
        </a:solidFill>
        <a:latin typeface="+mn-lt"/>
        <a:ea typeface="+mn-ea"/>
        <a:cs typeface="+mn-cs"/>
      </a:defRPr>
    </a:lvl8pPr>
    <a:lvl9pPr marL="17548106" algn="l" defTabSz="4387029" rtl="0" eaLnBrk="1" latinLnBrk="0" hangingPunct="1">
      <a:defRPr sz="5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eaLnBrk="1" hangingPunct="1">
              <a:spcBef>
                <a:spcPct val="50000"/>
              </a:spcBef>
            </a:pPr>
            <a:endParaRPr lang="en-US" sz="50000" b="1" dirty="0">
              <a:latin typeface="Arial" panose="020B0604020202020204" pitchFamily="34" charset="0"/>
              <a:cs typeface="Arial" panose="020B0604020202020204" pitchFamily="34" charset="0"/>
            </a:endParaRPr>
          </a:p>
        </p:txBody>
      </p:sp>
      <p:sp>
        <p:nvSpPr>
          <p:cNvPr id="1536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2445906" eaLnBrk="0" hangingPunct="0">
              <a:defRPr sz="8300">
                <a:solidFill>
                  <a:schemeClr val="tx1"/>
                </a:solidFill>
                <a:latin typeface="Arial" charset="0"/>
                <a:cs typeface="Arial" charset="0"/>
              </a:defRPr>
            </a:lvl1pPr>
            <a:lvl2pPr marL="38652428" indent="-38186541" defTabSz="2445906" eaLnBrk="0" hangingPunct="0">
              <a:defRPr sz="8300">
                <a:solidFill>
                  <a:schemeClr val="tx1"/>
                </a:solidFill>
                <a:latin typeface="Arial" charset="0"/>
                <a:cs typeface="Arial" charset="0"/>
              </a:defRPr>
            </a:lvl2pPr>
            <a:lvl3pPr eaLnBrk="0" hangingPunct="0">
              <a:defRPr sz="8300">
                <a:solidFill>
                  <a:schemeClr val="tx1"/>
                </a:solidFill>
                <a:latin typeface="Arial" charset="0"/>
                <a:cs typeface="Arial" charset="0"/>
              </a:defRPr>
            </a:lvl3pPr>
            <a:lvl4pPr eaLnBrk="0" hangingPunct="0">
              <a:defRPr sz="8300">
                <a:solidFill>
                  <a:schemeClr val="tx1"/>
                </a:solidFill>
                <a:latin typeface="Arial" charset="0"/>
                <a:cs typeface="Arial" charset="0"/>
              </a:defRPr>
            </a:lvl4pPr>
            <a:lvl5pPr eaLnBrk="0" hangingPunct="0">
              <a:defRPr sz="8300">
                <a:solidFill>
                  <a:schemeClr val="tx1"/>
                </a:solidFill>
                <a:latin typeface="Arial" charset="0"/>
                <a:cs typeface="Arial" charset="0"/>
              </a:defRPr>
            </a:lvl5pPr>
            <a:lvl6pPr marL="465887" eaLnBrk="0" fontAlgn="base" hangingPunct="0">
              <a:spcBef>
                <a:spcPct val="0"/>
              </a:spcBef>
              <a:spcAft>
                <a:spcPct val="0"/>
              </a:spcAft>
              <a:defRPr sz="8300">
                <a:solidFill>
                  <a:schemeClr val="tx1"/>
                </a:solidFill>
                <a:latin typeface="Arial" charset="0"/>
                <a:cs typeface="Arial" charset="0"/>
              </a:defRPr>
            </a:lvl6pPr>
            <a:lvl7pPr marL="931774" eaLnBrk="0" fontAlgn="base" hangingPunct="0">
              <a:spcBef>
                <a:spcPct val="0"/>
              </a:spcBef>
              <a:spcAft>
                <a:spcPct val="0"/>
              </a:spcAft>
              <a:defRPr sz="8300">
                <a:solidFill>
                  <a:schemeClr val="tx1"/>
                </a:solidFill>
                <a:latin typeface="Arial" charset="0"/>
                <a:cs typeface="Arial" charset="0"/>
              </a:defRPr>
            </a:lvl7pPr>
            <a:lvl8pPr marL="1397660" eaLnBrk="0" fontAlgn="base" hangingPunct="0">
              <a:spcBef>
                <a:spcPct val="0"/>
              </a:spcBef>
              <a:spcAft>
                <a:spcPct val="0"/>
              </a:spcAft>
              <a:defRPr sz="8300">
                <a:solidFill>
                  <a:schemeClr val="tx1"/>
                </a:solidFill>
                <a:latin typeface="Arial" charset="0"/>
                <a:cs typeface="Arial" charset="0"/>
              </a:defRPr>
            </a:lvl8pPr>
            <a:lvl9pPr marL="1863547" eaLnBrk="0" fontAlgn="base" hangingPunct="0">
              <a:spcBef>
                <a:spcPct val="0"/>
              </a:spcBef>
              <a:spcAft>
                <a:spcPct val="0"/>
              </a:spcAft>
              <a:defRPr sz="8300">
                <a:solidFill>
                  <a:schemeClr val="tx1"/>
                </a:solidFill>
                <a:latin typeface="Arial" charset="0"/>
                <a:cs typeface="Arial" charset="0"/>
              </a:defRPr>
            </a:lvl9pPr>
          </a:lstStyle>
          <a:p>
            <a:pPr eaLnBrk="1" hangingPunct="1"/>
            <a:fld id="{0824EB87-EA8E-4CA4-9EAC-72C7953BE10C}" type="slidenum">
              <a:rPr lang="en-US" sz="1200"/>
              <a:pPr eaLnBrk="1" hangingPunct="1"/>
              <a:t>1</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3"/>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3514" indent="0" algn="ctr">
              <a:buNone/>
              <a:defRPr>
                <a:solidFill>
                  <a:schemeClr val="tx1">
                    <a:tint val="75000"/>
                  </a:schemeClr>
                </a:solidFill>
              </a:defRPr>
            </a:lvl2pPr>
            <a:lvl3pPr marL="4387029" indent="0" algn="ctr">
              <a:buNone/>
              <a:defRPr>
                <a:solidFill>
                  <a:schemeClr val="tx1">
                    <a:tint val="75000"/>
                  </a:schemeClr>
                </a:solidFill>
              </a:defRPr>
            </a:lvl3pPr>
            <a:lvl4pPr marL="6580543" indent="0" algn="ctr">
              <a:buNone/>
              <a:defRPr>
                <a:solidFill>
                  <a:schemeClr val="tx1">
                    <a:tint val="75000"/>
                  </a:schemeClr>
                </a:solidFill>
              </a:defRPr>
            </a:lvl4pPr>
            <a:lvl5pPr marL="8774053" indent="0" algn="ctr">
              <a:buNone/>
              <a:defRPr>
                <a:solidFill>
                  <a:schemeClr val="tx1">
                    <a:tint val="75000"/>
                  </a:schemeClr>
                </a:solidFill>
              </a:defRPr>
            </a:lvl5pPr>
            <a:lvl6pPr marL="10967563" indent="0" algn="ctr">
              <a:buNone/>
              <a:defRPr>
                <a:solidFill>
                  <a:schemeClr val="tx1">
                    <a:tint val="75000"/>
                  </a:schemeClr>
                </a:solidFill>
              </a:defRPr>
            </a:lvl6pPr>
            <a:lvl7pPr marL="13161076" indent="0" algn="ctr">
              <a:buNone/>
              <a:defRPr>
                <a:solidFill>
                  <a:schemeClr val="tx1">
                    <a:tint val="75000"/>
                  </a:schemeClr>
                </a:solidFill>
              </a:defRPr>
            </a:lvl7pPr>
            <a:lvl8pPr marL="15354592" indent="0" algn="ctr">
              <a:buNone/>
              <a:defRPr>
                <a:solidFill>
                  <a:schemeClr val="tx1">
                    <a:tint val="75000"/>
                  </a:schemeClr>
                </a:solidFill>
              </a:defRPr>
            </a:lvl8pPr>
            <a:lvl9pPr marL="1754810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4C6080-CDE1-4516-B6FC-F839B4E9350D}"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1324812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C6080-CDE1-4516-B6FC-F839B4E9350D}"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1943839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21153123"/>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3" y="13952231"/>
            <a:ext cx="37307520" cy="7200897"/>
          </a:xfrm>
        </p:spPr>
        <p:txBody>
          <a:bodyPr anchor="b"/>
          <a:lstStyle>
            <a:lvl1pPr marL="0" indent="0">
              <a:buNone/>
              <a:defRPr sz="9600">
                <a:solidFill>
                  <a:schemeClr val="tx1">
                    <a:tint val="75000"/>
                  </a:schemeClr>
                </a:solidFill>
              </a:defRPr>
            </a:lvl1pPr>
            <a:lvl2pPr marL="2193514" indent="0">
              <a:buNone/>
              <a:defRPr sz="8700">
                <a:solidFill>
                  <a:schemeClr val="tx1">
                    <a:tint val="75000"/>
                  </a:schemeClr>
                </a:solidFill>
              </a:defRPr>
            </a:lvl2pPr>
            <a:lvl3pPr marL="4387029" indent="0">
              <a:buNone/>
              <a:defRPr sz="7700">
                <a:solidFill>
                  <a:schemeClr val="tx1">
                    <a:tint val="75000"/>
                  </a:schemeClr>
                </a:solidFill>
              </a:defRPr>
            </a:lvl3pPr>
            <a:lvl4pPr marL="6580543" indent="0">
              <a:buNone/>
              <a:defRPr sz="6700">
                <a:solidFill>
                  <a:schemeClr val="tx1">
                    <a:tint val="75000"/>
                  </a:schemeClr>
                </a:solidFill>
              </a:defRPr>
            </a:lvl4pPr>
            <a:lvl5pPr marL="8774053" indent="0">
              <a:buNone/>
              <a:defRPr sz="6700">
                <a:solidFill>
                  <a:schemeClr val="tx1">
                    <a:tint val="75000"/>
                  </a:schemeClr>
                </a:solidFill>
              </a:defRPr>
            </a:lvl5pPr>
            <a:lvl6pPr marL="10967563" indent="0">
              <a:buNone/>
              <a:defRPr sz="6700">
                <a:solidFill>
                  <a:schemeClr val="tx1">
                    <a:tint val="75000"/>
                  </a:schemeClr>
                </a:solidFill>
              </a:defRPr>
            </a:lvl6pPr>
            <a:lvl7pPr marL="13161076" indent="0">
              <a:buNone/>
              <a:defRPr sz="6700">
                <a:solidFill>
                  <a:schemeClr val="tx1">
                    <a:tint val="75000"/>
                  </a:schemeClr>
                </a:solidFill>
              </a:defRPr>
            </a:lvl7pPr>
            <a:lvl8pPr marL="15354592" indent="0">
              <a:buNone/>
              <a:defRPr sz="6700">
                <a:solidFill>
                  <a:schemeClr val="tx1">
                    <a:tint val="75000"/>
                  </a:schemeClr>
                </a:solidFill>
              </a:defRPr>
            </a:lvl8pPr>
            <a:lvl9pPr marL="17548106"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4C6080-CDE1-4516-B6FC-F839B4E9350D}"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624390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9"/>
            <a:ext cx="19385280" cy="21724623"/>
          </a:xfrm>
        </p:spPr>
        <p:txBody>
          <a:bodyPr/>
          <a:lstStyle>
            <a:lvl1pPr>
              <a:defRPr sz="13500"/>
            </a:lvl1pPr>
            <a:lvl2pPr>
              <a:defRPr sz="11500"/>
            </a:lvl2pPr>
            <a:lvl3pPr>
              <a:defRPr sz="9600"/>
            </a:lvl3pPr>
            <a:lvl4pPr>
              <a:defRPr sz="8700"/>
            </a:lvl4pPr>
            <a:lvl5pPr>
              <a:defRPr sz="8700"/>
            </a:lvl5pPr>
            <a:lvl6pPr>
              <a:defRPr sz="8700"/>
            </a:lvl6pPr>
            <a:lvl7pPr>
              <a:defRPr sz="8700"/>
            </a:lvl7pPr>
            <a:lvl8pPr>
              <a:defRPr sz="8700"/>
            </a:lvl8pPr>
            <a:lvl9pPr>
              <a:defRPr sz="8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9"/>
            <a:ext cx="19385280" cy="21724623"/>
          </a:xfrm>
        </p:spPr>
        <p:txBody>
          <a:bodyPr/>
          <a:lstStyle>
            <a:lvl1pPr>
              <a:defRPr sz="13500"/>
            </a:lvl1pPr>
            <a:lvl2pPr>
              <a:defRPr sz="11500"/>
            </a:lvl2pPr>
            <a:lvl3pPr>
              <a:defRPr sz="9600"/>
            </a:lvl3pPr>
            <a:lvl4pPr>
              <a:defRPr sz="8700"/>
            </a:lvl4pPr>
            <a:lvl5pPr>
              <a:defRPr sz="8700"/>
            </a:lvl5pPr>
            <a:lvl6pPr>
              <a:defRPr sz="8700"/>
            </a:lvl6pPr>
            <a:lvl7pPr>
              <a:defRPr sz="8700"/>
            </a:lvl7pPr>
            <a:lvl8pPr>
              <a:defRPr sz="8700"/>
            </a:lvl8pPr>
            <a:lvl9pPr>
              <a:defRPr sz="8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4C6080-CDE1-4516-B6FC-F839B4E9350D}" type="datetimeFigureOut">
              <a:rPr lang="en-US" smtClean="0"/>
              <a:pPr/>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384319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3"/>
            <a:ext cx="19392903" cy="3070858"/>
          </a:xfrm>
        </p:spPr>
        <p:txBody>
          <a:bodyPr anchor="b"/>
          <a:lstStyle>
            <a:lvl1pPr marL="0" indent="0">
              <a:buNone/>
              <a:defRPr sz="11500" b="1"/>
            </a:lvl1pPr>
            <a:lvl2pPr marL="2193514" indent="0">
              <a:buNone/>
              <a:defRPr sz="9600" b="1"/>
            </a:lvl2pPr>
            <a:lvl3pPr marL="4387029" indent="0">
              <a:buNone/>
              <a:defRPr sz="8700" b="1"/>
            </a:lvl3pPr>
            <a:lvl4pPr marL="6580543" indent="0">
              <a:buNone/>
              <a:defRPr sz="7700" b="1"/>
            </a:lvl4pPr>
            <a:lvl5pPr marL="8774053" indent="0">
              <a:buNone/>
              <a:defRPr sz="7700" b="1"/>
            </a:lvl5pPr>
            <a:lvl6pPr marL="10967563" indent="0">
              <a:buNone/>
              <a:defRPr sz="7700" b="1"/>
            </a:lvl6pPr>
            <a:lvl7pPr marL="13161076" indent="0">
              <a:buNone/>
              <a:defRPr sz="7700" b="1"/>
            </a:lvl7pPr>
            <a:lvl8pPr marL="15354592" indent="0">
              <a:buNone/>
              <a:defRPr sz="7700" b="1"/>
            </a:lvl8pPr>
            <a:lvl9pPr marL="17548106"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3" cy="18966183"/>
          </a:xfrm>
        </p:spPr>
        <p:txBody>
          <a:bodyPr/>
          <a:lstStyle>
            <a:lvl1pPr>
              <a:defRPr sz="11500"/>
            </a:lvl1pPr>
            <a:lvl2pPr>
              <a:defRPr sz="9600"/>
            </a:lvl2pPr>
            <a:lvl3pPr>
              <a:defRPr sz="87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3" y="7368543"/>
            <a:ext cx="19400520" cy="3070858"/>
          </a:xfrm>
        </p:spPr>
        <p:txBody>
          <a:bodyPr anchor="b"/>
          <a:lstStyle>
            <a:lvl1pPr marL="0" indent="0">
              <a:buNone/>
              <a:defRPr sz="11500" b="1"/>
            </a:lvl1pPr>
            <a:lvl2pPr marL="2193514" indent="0">
              <a:buNone/>
              <a:defRPr sz="9600" b="1"/>
            </a:lvl2pPr>
            <a:lvl3pPr marL="4387029" indent="0">
              <a:buNone/>
              <a:defRPr sz="8700" b="1"/>
            </a:lvl3pPr>
            <a:lvl4pPr marL="6580543" indent="0">
              <a:buNone/>
              <a:defRPr sz="7700" b="1"/>
            </a:lvl4pPr>
            <a:lvl5pPr marL="8774053" indent="0">
              <a:buNone/>
              <a:defRPr sz="7700" b="1"/>
            </a:lvl5pPr>
            <a:lvl6pPr marL="10967563" indent="0">
              <a:buNone/>
              <a:defRPr sz="7700" b="1"/>
            </a:lvl6pPr>
            <a:lvl7pPr marL="13161076" indent="0">
              <a:buNone/>
              <a:defRPr sz="7700" b="1"/>
            </a:lvl7pPr>
            <a:lvl8pPr marL="15354592" indent="0">
              <a:buNone/>
              <a:defRPr sz="7700" b="1"/>
            </a:lvl8pPr>
            <a:lvl9pPr marL="17548106"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3" y="10439400"/>
            <a:ext cx="19400520" cy="18966183"/>
          </a:xfrm>
        </p:spPr>
        <p:txBody>
          <a:bodyPr/>
          <a:lstStyle>
            <a:lvl1pPr>
              <a:defRPr sz="11500"/>
            </a:lvl1pPr>
            <a:lvl2pPr>
              <a:defRPr sz="9600"/>
            </a:lvl2pPr>
            <a:lvl3pPr>
              <a:defRPr sz="87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4C6080-CDE1-4516-B6FC-F839B4E9350D}" type="datetimeFigureOut">
              <a:rPr lang="en-US" smtClean="0"/>
              <a:pPr/>
              <a:t>3/18/2022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3002903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4C6080-CDE1-4516-B6FC-F839B4E9350D}" type="datetimeFigureOut">
              <a:rPr lang="en-US" smtClean="0"/>
              <a:pPr/>
              <a:t>3/18/2022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2839108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C6080-CDE1-4516-B6FC-F839B4E9350D}" type="datetimeFigureOut">
              <a:rPr lang="en-US" smtClean="0"/>
              <a:pPr/>
              <a:t>3/18/2022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500539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9" y="1310640"/>
            <a:ext cx="14439903"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8"/>
            <a:ext cx="24536400" cy="28094943"/>
          </a:xfrm>
        </p:spPr>
        <p:txBody>
          <a:bodyPr/>
          <a:lstStyle>
            <a:lvl1pPr>
              <a:defRPr sz="15300"/>
            </a:lvl1pPr>
            <a:lvl2pPr>
              <a:defRPr sz="135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9" y="6888488"/>
            <a:ext cx="14439903" cy="22517103"/>
          </a:xfrm>
        </p:spPr>
        <p:txBody>
          <a:bodyPr/>
          <a:lstStyle>
            <a:lvl1pPr marL="0" indent="0">
              <a:buNone/>
              <a:defRPr sz="6700"/>
            </a:lvl1pPr>
            <a:lvl2pPr marL="2193514" indent="0">
              <a:buNone/>
              <a:defRPr sz="5700"/>
            </a:lvl2pPr>
            <a:lvl3pPr marL="4387029" indent="0">
              <a:buNone/>
              <a:defRPr sz="4800"/>
            </a:lvl3pPr>
            <a:lvl4pPr marL="6580543" indent="0">
              <a:buNone/>
              <a:defRPr sz="4300"/>
            </a:lvl4pPr>
            <a:lvl5pPr marL="8774053" indent="0">
              <a:buNone/>
              <a:defRPr sz="4300"/>
            </a:lvl5pPr>
            <a:lvl6pPr marL="10967563" indent="0">
              <a:buNone/>
              <a:defRPr sz="4300"/>
            </a:lvl6pPr>
            <a:lvl7pPr marL="13161076" indent="0">
              <a:buNone/>
              <a:defRPr sz="4300"/>
            </a:lvl7pPr>
            <a:lvl8pPr marL="15354592" indent="0">
              <a:buNone/>
              <a:defRPr sz="4300"/>
            </a:lvl8pPr>
            <a:lvl9pPr marL="17548106"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6B4C6080-CDE1-4516-B6FC-F839B4E9350D}" type="datetimeFigureOut">
              <a:rPr lang="en-US" smtClean="0"/>
              <a:pPr/>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22202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23042880"/>
            <a:ext cx="26334720" cy="2720343"/>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3" y="2941320"/>
            <a:ext cx="26334720" cy="19751040"/>
          </a:xfrm>
        </p:spPr>
        <p:txBody>
          <a:bodyPr/>
          <a:lstStyle>
            <a:lvl1pPr marL="0" indent="0">
              <a:buNone/>
              <a:defRPr sz="15300"/>
            </a:lvl1pPr>
            <a:lvl2pPr marL="2193514" indent="0">
              <a:buNone/>
              <a:defRPr sz="13500"/>
            </a:lvl2pPr>
            <a:lvl3pPr marL="4387029" indent="0">
              <a:buNone/>
              <a:defRPr sz="11500"/>
            </a:lvl3pPr>
            <a:lvl4pPr marL="6580543" indent="0">
              <a:buNone/>
              <a:defRPr sz="9600"/>
            </a:lvl4pPr>
            <a:lvl5pPr marL="8774053" indent="0">
              <a:buNone/>
              <a:defRPr sz="9600"/>
            </a:lvl5pPr>
            <a:lvl6pPr marL="10967563" indent="0">
              <a:buNone/>
              <a:defRPr sz="9600"/>
            </a:lvl6pPr>
            <a:lvl7pPr marL="13161076" indent="0">
              <a:buNone/>
              <a:defRPr sz="9600"/>
            </a:lvl7pPr>
            <a:lvl8pPr marL="15354592" indent="0">
              <a:buNone/>
              <a:defRPr sz="9600"/>
            </a:lvl8pPr>
            <a:lvl9pPr marL="17548106" indent="0">
              <a:buNone/>
              <a:defRPr sz="9600"/>
            </a:lvl9pPr>
          </a:lstStyle>
          <a:p>
            <a:endParaRPr lang="en-US"/>
          </a:p>
        </p:txBody>
      </p:sp>
      <p:sp>
        <p:nvSpPr>
          <p:cNvPr id="4" name="Text Placeholder 3"/>
          <p:cNvSpPr>
            <a:spLocks noGrp="1"/>
          </p:cNvSpPr>
          <p:nvPr>
            <p:ph type="body" sz="half" idx="2"/>
          </p:nvPr>
        </p:nvSpPr>
        <p:spPr>
          <a:xfrm>
            <a:off x="8602983" y="25763224"/>
            <a:ext cx="26334720" cy="3863337"/>
          </a:xfrm>
        </p:spPr>
        <p:txBody>
          <a:bodyPr/>
          <a:lstStyle>
            <a:lvl1pPr marL="0" indent="0">
              <a:buNone/>
              <a:defRPr sz="6700"/>
            </a:lvl1pPr>
            <a:lvl2pPr marL="2193514" indent="0">
              <a:buNone/>
              <a:defRPr sz="5700"/>
            </a:lvl2pPr>
            <a:lvl3pPr marL="4387029" indent="0">
              <a:buNone/>
              <a:defRPr sz="4800"/>
            </a:lvl3pPr>
            <a:lvl4pPr marL="6580543" indent="0">
              <a:buNone/>
              <a:defRPr sz="4300"/>
            </a:lvl4pPr>
            <a:lvl5pPr marL="8774053" indent="0">
              <a:buNone/>
              <a:defRPr sz="4300"/>
            </a:lvl5pPr>
            <a:lvl6pPr marL="10967563" indent="0">
              <a:buNone/>
              <a:defRPr sz="4300"/>
            </a:lvl6pPr>
            <a:lvl7pPr marL="13161076" indent="0">
              <a:buNone/>
              <a:defRPr sz="4300"/>
            </a:lvl7pPr>
            <a:lvl8pPr marL="15354592" indent="0">
              <a:buNone/>
              <a:defRPr sz="4300"/>
            </a:lvl8pPr>
            <a:lvl9pPr marL="17548106"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6B4C6080-CDE1-4516-B6FC-F839B4E9350D}" type="datetimeFigureOut">
              <a:rPr lang="en-US" smtClean="0"/>
              <a:pPr/>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2938607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C6080-CDE1-4516-B6FC-F839B4E9350D}"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3689963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12" y="6324600"/>
            <a:ext cx="47404017" cy="1348206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530849" y="6324600"/>
            <a:ext cx="141480543" cy="1348206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C6080-CDE1-4516-B6FC-F839B4E9350D}"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35A53-417F-425A-BC5C-B75A040CD520}" type="slidenum">
              <a:rPr lang="en-US" smtClean="0"/>
              <a:pPr/>
              <a:t>‹#›</a:t>
            </a:fld>
            <a:endParaRPr lang="en-US"/>
          </a:p>
        </p:txBody>
      </p:sp>
    </p:spTree>
    <p:extLst>
      <p:ext uri="{BB962C8B-B14F-4D97-AF65-F5344CB8AC3E}">
        <p14:creationId xmlns:p14="http://schemas.microsoft.com/office/powerpoint/2010/main" val="3189698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3"/>
            <a:ext cx="39502080" cy="5486400"/>
          </a:xfrm>
          <a:prstGeom prst="rect">
            <a:avLst/>
          </a:prstGeom>
        </p:spPr>
        <p:txBody>
          <a:bodyPr vert="horz" lIns="438699" tIns="219354" rIns="438699" bIns="219354" rtlCol="0" anchor="ctr">
            <a:normAutofit/>
          </a:bodyPr>
          <a:lstStyle/>
          <a:p>
            <a:r>
              <a:rPr lang="en-US"/>
              <a:t>Click to edit Master title style</a:t>
            </a:r>
          </a:p>
        </p:txBody>
      </p:sp>
      <p:sp>
        <p:nvSpPr>
          <p:cNvPr id="3" name="Text Placeholder 2"/>
          <p:cNvSpPr>
            <a:spLocks noGrp="1"/>
          </p:cNvSpPr>
          <p:nvPr>
            <p:ph type="body" idx="1"/>
          </p:nvPr>
        </p:nvSpPr>
        <p:spPr>
          <a:xfrm>
            <a:off x="2194560" y="7680969"/>
            <a:ext cx="39502080" cy="21724623"/>
          </a:xfrm>
          <a:prstGeom prst="rect">
            <a:avLst/>
          </a:prstGeom>
        </p:spPr>
        <p:txBody>
          <a:bodyPr vert="horz" lIns="438699" tIns="219354" rIns="438699" bIns="21935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3"/>
            <a:ext cx="10241280" cy="1752600"/>
          </a:xfrm>
          <a:prstGeom prst="rect">
            <a:avLst/>
          </a:prstGeom>
        </p:spPr>
        <p:txBody>
          <a:bodyPr vert="horz" lIns="438699" tIns="219354" rIns="438699" bIns="219354" rtlCol="0" anchor="ctr"/>
          <a:lstStyle>
            <a:lvl1pPr algn="l">
              <a:defRPr sz="5700">
                <a:solidFill>
                  <a:schemeClr val="tx1">
                    <a:tint val="75000"/>
                  </a:schemeClr>
                </a:solidFill>
              </a:defRPr>
            </a:lvl1pPr>
          </a:lstStyle>
          <a:p>
            <a:fld id="{6B4C6080-CDE1-4516-B6FC-F839B4E9350D}" type="datetimeFigureOut">
              <a:rPr lang="en-US" smtClean="0"/>
              <a:pPr/>
              <a:t>3/18/2022</a:t>
            </a:fld>
            <a:endParaRPr lang="en-US"/>
          </a:p>
        </p:txBody>
      </p:sp>
      <p:sp>
        <p:nvSpPr>
          <p:cNvPr id="5" name="Footer Placeholder 4"/>
          <p:cNvSpPr>
            <a:spLocks noGrp="1"/>
          </p:cNvSpPr>
          <p:nvPr>
            <p:ph type="ftr" sz="quarter" idx="3"/>
          </p:nvPr>
        </p:nvSpPr>
        <p:spPr>
          <a:xfrm>
            <a:off x="14996160" y="30510483"/>
            <a:ext cx="13898880" cy="1752600"/>
          </a:xfrm>
          <a:prstGeom prst="rect">
            <a:avLst/>
          </a:prstGeom>
        </p:spPr>
        <p:txBody>
          <a:bodyPr vert="horz" lIns="438699" tIns="219354" rIns="438699" bIns="219354" rtlCol="0" anchor="ctr"/>
          <a:lstStyle>
            <a:lvl1pPr algn="ctr">
              <a:defRPr sz="5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3"/>
            <a:ext cx="10241280" cy="1752600"/>
          </a:xfrm>
          <a:prstGeom prst="rect">
            <a:avLst/>
          </a:prstGeom>
        </p:spPr>
        <p:txBody>
          <a:bodyPr vert="horz" lIns="438699" tIns="219354" rIns="438699" bIns="219354" rtlCol="0" anchor="ctr"/>
          <a:lstStyle>
            <a:lvl1pPr algn="r">
              <a:defRPr sz="5700">
                <a:solidFill>
                  <a:schemeClr val="tx1">
                    <a:tint val="75000"/>
                  </a:schemeClr>
                </a:solidFill>
              </a:defRPr>
            </a:lvl1pPr>
          </a:lstStyle>
          <a:p>
            <a:fld id="{AEA35A53-417F-425A-BC5C-B75A040CD520}" type="slidenum">
              <a:rPr lang="en-US" smtClean="0"/>
              <a:pPr/>
              <a:t>‹#›</a:t>
            </a:fld>
            <a:endParaRPr lang="en-US"/>
          </a:p>
        </p:txBody>
      </p:sp>
    </p:spTree>
    <p:extLst>
      <p:ext uri="{BB962C8B-B14F-4D97-AF65-F5344CB8AC3E}">
        <p14:creationId xmlns:p14="http://schemas.microsoft.com/office/powerpoint/2010/main" val="2384106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7029" rtl="0" eaLnBrk="1" latinLnBrk="0" hangingPunct="1">
        <a:spcBef>
          <a:spcPct val="0"/>
        </a:spcBef>
        <a:buNone/>
        <a:defRPr sz="21100" kern="1200">
          <a:solidFill>
            <a:schemeClr val="tx1"/>
          </a:solidFill>
          <a:latin typeface="+mj-lt"/>
          <a:ea typeface="+mj-ea"/>
          <a:cs typeface="+mj-cs"/>
        </a:defRPr>
      </a:lvl1pPr>
    </p:titleStyle>
    <p:bodyStyle>
      <a:lvl1pPr marL="1645134" indent="-1645134" algn="l" defTabSz="4387029" rtl="0" eaLnBrk="1" latinLnBrk="0" hangingPunct="1">
        <a:spcBef>
          <a:spcPct val="20000"/>
        </a:spcBef>
        <a:buFont typeface="Arial" pitchFamily="34" charset="0"/>
        <a:buChar char="•"/>
        <a:defRPr sz="15300" kern="1200">
          <a:solidFill>
            <a:schemeClr val="tx1"/>
          </a:solidFill>
          <a:latin typeface="+mn-lt"/>
          <a:ea typeface="+mn-ea"/>
          <a:cs typeface="+mn-cs"/>
        </a:defRPr>
      </a:lvl1pPr>
      <a:lvl2pPr marL="3564457" indent="-1370943" algn="l" defTabSz="4387029"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3782" indent="-1096753" algn="l" defTabSz="4387029"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77297" indent="-1096753" algn="l" defTabSz="4387029"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0810" indent="-1096753" algn="l" defTabSz="4387029"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4325" indent="-1096753" algn="l" defTabSz="4387029"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57840" indent="-1096753" algn="l" defTabSz="4387029"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1345" indent="-1096753" algn="l" defTabSz="4387029"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44859" indent="-1096753" algn="l" defTabSz="4387029"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7029" rtl="0" eaLnBrk="1" latinLnBrk="0" hangingPunct="1">
        <a:defRPr sz="8700" kern="1200">
          <a:solidFill>
            <a:schemeClr val="tx1"/>
          </a:solidFill>
          <a:latin typeface="+mn-lt"/>
          <a:ea typeface="+mn-ea"/>
          <a:cs typeface="+mn-cs"/>
        </a:defRPr>
      </a:lvl1pPr>
      <a:lvl2pPr marL="2193514" algn="l" defTabSz="4387029" rtl="0" eaLnBrk="1" latinLnBrk="0" hangingPunct="1">
        <a:defRPr sz="8700" kern="1200">
          <a:solidFill>
            <a:schemeClr val="tx1"/>
          </a:solidFill>
          <a:latin typeface="+mn-lt"/>
          <a:ea typeface="+mn-ea"/>
          <a:cs typeface="+mn-cs"/>
        </a:defRPr>
      </a:lvl2pPr>
      <a:lvl3pPr marL="4387029" algn="l" defTabSz="4387029" rtl="0" eaLnBrk="1" latinLnBrk="0" hangingPunct="1">
        <a:defRPr sz="8700" kern="1200">
          <a:solidFill>
            <a:schemeClr val="tx1"/>
          </a:solidFill>
          <a:latin typeface="+mn-lt"/>
          <a:ea typeface="+mn-ea"/>
          <a:cs typeface="+mn-cs"/>
        </a:defRPr>
      </a:lvl3pPr>
      <a:lvl4pPr marL="6580543" algn="l" defTabSz="4387029" rtl="0" eaLnBrk="1" latinLnBrk="0" hangingPunct="1">
        <a:defRPr sz="8700" kern="1200">
          <a:solidFill>
            <a:schemeClr val="tx1"/>
          </a:solidFill>
          <a:latin typeface="+mn-lt"/>
          <a:ea typeface="+mn-ea"/>
          <a:cs typeface="+mn-cs"/>
        </a:defRPr>
      </a:lvl4pPr>
      <a:lvl5pPr marL="8774053" algn="l" defTabSz="4387029" rtl="0" eaLnBrk="1" latinLnBrk="0" hangingPunct="1">
        <a:defRPr sz="8700" kern="1200">
          <a:solidFill>
            <a:schemeClr val="tx1"/>
          </a:solidFill>
          <a:latin typeface="+mn-lt"/>
          <a:ea typeface="+mn-ea"/>
          <a:cs typeface="+mn-cs"/>
        </a:defRPr>
      </a:lvl5pPr>
      <a:lvl6pPr marL="10967563" algn="l" defTabSz="4387029" rtl="0" eaLnBrk="1" latinLnBrk="0" hangingPunct="1">
        <a:defRPr sz="8700" kern="1200">
          <a:solidFill>
            <a:schemeClr val="tx1"/>
          </a:solidFill>
          <a:latin typeface="+mn-lt"/>
          <a:ea typeface="+mn-ea"/>
          <a:cs typeface="+mn-cs"/>
        </a:defRPr>
      </a:lvl6pPr>
      <a:lvl7pPr marL="13161076" algn="l" defTabSz="4387029" rtl="0" eaLnBrk="1" latinLnBrk="0" hangingPunct="1">
        <a:defRPr sz="8700" kern="1200">
          <a:solidFill>
            <a:schemeClr val="tx1"/>
          </a:solidFill>
          <a:latin typeface="+mn-lt"/>
          <a:ea typeface="+mn-ea"/>
          <a:cs typeface="+mn-cs"/>
        </a:defRPr>
      </a:lvl7pPr>
      <a:lvl8pPr marL="15354592" algn="l" defTabSz="4387029" rtl="0" eaLnBrk="1" latinLnBrk="0" hangingPunct="1">
        <a:defRPr sz="8700" kern="1200">
          <a:solidFill>
            <a:schemeClr val="tx1"/>
          </a:solidFill>
          <a:latin typeface="+mn-lt"/>
          <a:ea typeface="+mn-ea"/>
          <a:cs typeface="+mn-cs"/>
        </a:defRPr>
      </a:lvl8pPr>
      <a:lvl9pPr marL="17548106" algn="l" defTabSz="4387029" rtl="0" eaLnBrk="1" latinLnBrk="0" hangingPunct="1">
        <a:defRPr sz="8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rocketmime.com/" TargetMode="External"/><Relationship Id="rId13" Type="http://schemas.openxmlformats.org/officeDocument/2006/relationships/hyperlink" Target="http://www.rocketmime.com/rockets/qref.html" TargetMode="External"/><Relationship Id="rId3" Type="http://schemas.openxmlformats.org/officeDocument/2006/relationships/slideLayout" Target="../slideLayouts/slideLayout6.xml"/><Relationship Id="rId7" Type="http://schemas.openxmlformats.org/officeDocument/2006/relationships/hyperlink" Target="https://caseywilsonaero.com/" TargetMode="External"/><Relationship Id="rId12" Type="http://schemas.openxmlformats.org/officeDocument/2006/relationships/hyperlink" Target="https://caseywilsonaero.com/rocketry/active-drag/sail-brake/" TargetMode="External"/><Relationship Id="rId2" Type="http://schemas.openxmlformats.org/officeDocument/2006/relationships/audio" Target="../media/media1.m4a"/><Relationship Id="rId16" Type="http://schemas.openxmlformats.org/officeDocument/2006/relationships/image" Target="../media/image7.png"/><Relationship Id="rId1" Type="http://schemas.microsoft.com/office/2007/relationships/media" Target="../media/media1.m4a"/><Relationship Id="rId6" Type="http://schemas.openxmlformats.org/officeDocument/2006/relationships/image" Target="../media/image2.png"/><Relationship Id="rId11" Type="http://schemas.openxmlformats.org/officeDocument/2006/relationships/image" Target="../media/image5.png"/><Relationship Id="rId5" Type="http://schemas.openxmlformats.org/officeDocument/2006/relationships/image" Target="../media/image1.PNG"/><Relationship Id="rId15" Type="http://schemas.openxmlformats.org/officeDocument/2006/relationships/image" Target="../media/image6.png"/><Relationship Id="rId10"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3.png"/><Relationship Id="rId14" Type="http://schemas.openxmlformats.org/officeDocument/2006/relationships/hyperlink" Target="https://www.soundingrocket.org/uploads/9/0/6/4/9064598/55_project_report.pdf"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55"/>
          <p:cNvSpPr>
            <a:spLocks noChangeArrowheads="1"/>
          </p:cNvSpPr>
          <p:nvPr/>
        </p:nvSpPr>
        <p:spPr bwMode="auto">
          <a:xfrm>
            <a:off x="12344400" y="165542"/>
            <a:ext cx="19126200" cy="4341144"/>
          </a:xfrm>
          <a:prstGeom prst="roundRect">
            <a:avLst>
              <a:gd name="adj" fmla="val 16667"/>
            </a:avLst>
          </a:prstGeom>
          <a:solidFill>
            <a:srgbClr val="0070C0"/>
          </a:solidFill>
          <a:ln w="38100">
            <a:solidFill>
              <a:schemeClr val="bg1"/>
            </a:solidFill>
            <a:round/>
            <a:headEnd/>
            <a:tailEnd/>
          </a:ln>
          <a:effectLst>
            <a:outerShdw blurRad="63500" dist="20000" dir="5400000" rotWithShape="0">
              <a:srgbClr val="000000">
                <a:alpha val="37999"/>
              </a:srgbClr>
            </a:outerShdw>
          </a:effectLst>
        </p:spPr>
        <p:txBody>
          <a:bodyPr wrap="none" lIns="150120" tIns="75060" rIns="150120" bIns="75060" anchor="ctr"/>
          <a:lstStyle/>
          <a:p>
            <a:pPr defTabSz="2058003"/>
            <a:endParaRPr lang="en-US" dirty="0"/>
          </a:p>
        </p:txBody>
      </p:sp>
      <p:sp>
        <p:nvSpPr>
          <p:cNvPr id="14342" name="Text Box 5"/>
          <p:cNvSpPr txBox="1">
            <a:spLocks noChangeArrowheads="1"/>
          </p:cNvSpPr>
          <p:nvPr/>
        </p:nvSpPr>
        <p:spPr bwMode="auto">
          <a:xfrm>
            <a:off x="380490" y="10700350"/>
            <a:ext cx="11645618" cy="1066800"/>
          </a:xfrm>
          <a:prstGeom prst="rect">
            <a:avLst/>
          </a:prstGeom>
          <a:solidFill>
            <a:srgbClr val="00B0F0"/>
          </a:solidFill>
          <a:ln>
            <a:noFill/>
          </a:ln>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spcBef>
                <a:spcPct val="50000"/>
              </a:spcBef>
            </a:pPr>
            <a:r>
              <a:rPr lang="en-US" sz="5700" b="1" spc="300" dirty="0">
                <a:solidFill>
                  <a:srgbClr val="FFFFFF"/>
                </a:solidFill>
                <a:latin typeface="Big Caslon"/>
                <a:cs typeface="Big Caslon"/>
              </a:rPr>
              <a:t>Background Research</a:t>
            </a:r>
          </a:p>
        </p:txBody>
      </p:sp>
      <p:sp>
        <p:nvSpPr>
          <p:cNvPr id="14344" name="Text Box 21"/>
          <p:cNvSpPr txBox="1">
            <a:spLocks noChangeArrowheads="1"/>
          </p:cNvSpPr>
          <p:nvPr/>
        </p:nvSpPr>
        <p:spPr bwMode="auto">
          <a:xfrm>
            <a:off x="12418794" y="655528"/>
            <a:ext cx="18992717" cy="2367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150102" tIns="75046" rIns="150102" bIns="75046">
            <a:spAutoFit/>
          </a:bodyPr>
          <a:lstStyle>
            <a:lvl1pPr eaLnBrk="0" hangingPunct="0">
              <a:defRPr sz="8100">
                <a:solidFill>
                  <a:schemeClr val="tx1"/>
                </a:solidFill>
                <a:latin typeface="Arial" charset="0"/>
                <a:cs typeface="Arial" charset="0"/>
              </a:defRPr>
            </a:lvl1pPr>
            <a:lvl2pPr marL="37931725" indent="-37474525"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r>
              <a:rPr lang="en-US" sz="7200" b="1" dirty="0">
                <a:solidFill>
                  <a:schemeClr val="bg1"/>
                </a:solidFill>
                <a:latin typeface="Times New Roman" panose="02020603050405020304" pitchFamily="18" charset="0"/>
                <a:cs typeface="Times New Roman" panose="02020603050405020304" pitchFamily="18" charset="0"/>
              </a:rPr>
              <a:t>Practical Application of Dynamic Air Braking System for Atmosphere Reentry</a:t>
            </a:r>
            <a:endParaRPr lang="en-US" sz="7200" b="1" i="1" dirty="0">
              <a:solidFill>
                <a:schemeClr val="bg1"/>
              </a:solidFill>
              <a:latin typeface="Times New Roman" panose="02020603050405020304" pitchFamily="18" charset="0"/>
              <a:cs typeface="Times New Roman" panose="02020603050405020304" pitchFamily="18" charset="0"/>
            </a:endParaRPr>
          </a:p>
        </p:txBody>
      </p:sp>
      <p:sp>
        <p:nvSpPr>
          <p:cNvPr id="123" name="Text Box 5"/>
          <p:cNvSpPr txBox="1">
            <a:spLocks noChangeArrowheads="1"/>
          </p:cNvSpPr>
          <p:nvPr/>
        </p:nvSpPr>
        <p:spPr bwMode="auto">
          <a:xfrm>
            <a:off x="320771" y="6062045"/>
            <a:ext cx="11639660" cy="1035339"/>
          </a:xfrm>
          <a:prstGeom prst="rect">
            <a:avLst/>
          </a:prstGeom>
          <a:solidFill>
            <a:srgbClr val="00B0F0"/>
          </a:solidFill>
          <a:ln>
            <a:noFill/>
          </a:ln>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spcBef>
                <a:spcPct val="50000"/>
              </a:spcBef>
            </a:pPr>
            <a:r>
              <a:rPr lang="en-US" sz="5700" b="1" spc="300" dirty="0">
                <a:solidFill>
                  <a:srgbClr val="FFFFFF"/>
                </a:solidFill>
                <a:latin typeface="Big Caslon"/>
                <a:cs typeface="Big Caslon"/>
              </a:rPr>
              <a:t>Goals and Criteria</a:t>
            </a:r>
          </a:p>
        </p:txBody>
      </p:sp>
      <p:sp>
        <p:nvSpPr>
          <p:cNvPr id="186" name="TextBox 185"/>
          <p:cNvSpPr txBox="1"/>
          <p:nvPr/>
        </p:nvSpPr>
        <p:spPr>
          <a:xfrm>
            <a:off x="31851600" y="2209800"/>
            <a:ext cx="11887200" cy="2062103"/>
          </a:xfrm>
          <a:prstGeom prst="rect">
            <a:avLst/>
          </a:prstGeom>
          <a:noFill/>
          <a:ln>
            <a:noFill/>
          </a:ln>
        </p:spPr>
        <p:txBody>
          <a:bodyPr wrap="square" rtlCol="0">
            <a:spAutoFit/>
          </a:bodyPr>
          <a:lstStyle/>
          <a:p>
            <a:r>
              <a:rPr lang="en-US" sz="3200" dirty="0">
                <a:latin typeface="Times New Roman"/>
                <a:cs typeface="Times New Roman"/>
              </a:rPr>
              <a:t>In general, after the motor ignites and completely burns, the rocket will take in data from its pitot-tube, accelerometer, and altimeter in order to predict an apogee and then follow the logic below to control the deployment of the petals.</a:t>
            </a:r>
          </a:p>
        </p:txBody>
      </p:sp>
      <p:sp>
        <p:nvSpPr>
          <p:cNvPr id="5" name="TextBox 4"/>
          <p:cNvSpPr txBox="1"/>
          <p:nvPr/>
        </p:nvSpPr>
        <p:spPr>
          <a:xfrm>
            <a:off x="15285753" y="3113739"/>
            <a:ext cx="13258800" cy="830997"/>
          </a:xfrm>
          <a:prstGeom prst="rect">
            <a:avLst/>
          </a:prstGeom>
          <a:noFill/>
        </p:spPr>
        <p:txBody>
          <a:bodyPr wrap="square" rtlCol="0">
            <a:spAutoFit/>
          </a:bodyPr>
          <a:lstStyle/>
          <a:p>
            <a:pPr algn="ctr"/>
            <a:r>
              <a:rPr lang="en-US" sz="4800" b="1" dirty="0">
                <a:solidFill>
                  <a:schemeClr val="bg1"/>
                </a:solidFill>
                <a:latin typeface="Big Caslon"/>
                <a:cs typeface="Big Caslon"/>
              </a:rPr>
              <a:t>Judson Upchurch</a:t>
            </a:r>
          </a:p>
        </p:txBody>
      </p:sp>
      <p:sp>
        <p:nvSpPr>
          <p:cNvPr id="147" name="Text Box 5"/>
          <p:cNvSpPr txBox="1">
            <a:spLocks noChangeArrowheads="1"/>
          </p:cNvSpPr>
          <p:nvPr/>
        </p:nvSpPr>
        <p:spPr bwMode="auto">
          <a:xfrm>
            <a:off x="317782" y="739347"/>
            <a:ext cx="11645619" cy="1035339"/>
          </a:xfrm>
          <a:prstGeom prst="rect">
            <a:avLst/>
          </a:prstGeom>
          <a:solidFill>
            <a:srgbClr val="00B0F0"/>
          </a:solidFill>
          <a:ln>
            <a:noFill/>
          </a:ln>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spcBef>
                <a:spcPct val="50000"/>
              </a:spcBef>
            </a:pPr>
            <a:r>
              <a:rPr lang="en-US" sz="5700" b="1" spc="300" dirty="0">
                <a:solidFill>
                  <a:srgbClr val="FFFFFF"/>
                </a:solidFill>
                <a:latin typeface="Big Caslon"/>
                <a:cs typeface="Big Caslon"/>
              </a:rPr>
              <a:t>Problem/Question</a:t>
            </a:r>
          </a:p>
        </p:txBody>
      </p:sp>
      <p:sp>
        <p:nvSpPr>
          <p:cNvPr id="158" name="Text Box 5"/>
          <p:cNvSpPr txBox="1">
            <a:spLocks noChangeArrowheads="1"/>
          </p:cNvSpPr>
          <p:nvPr/>
        </p:nvSpPr>
        <p:spPr bwMode="auto">
          <a:xfrm>
            <a:off x="12382499" y="5244508"/>
            <a:ext cx="19029011" cy="1035339"/>
          </a:xfrm>
          <a:prstGeom prst="rect">
            <a:avLst/>
          </a:prstGeom>
          <a:solidFill>
            <a:srgbClr val="00B0F0"/>
          </a:solidFill>
          <a:ln>
            <a:noFill/>
          </a:ln>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spcBef>
                <a:spcPct val="50000"/>
              </a:spcBef>
            </a:pPr>
            <a:r>
              <a:rPr lang="en-US" sz="5700" b="1" spc="300" dirty="0">
                <a:solidFill>
                  <a:srgbClr val="FFFFFF"/>
                </a:solidFill>
                <a:latin typeface="Big Caslon"/>
                <a:cs typeface="Big Caslon"/>
              </a:rPr>
              <a:t>My Design and Parts List</a:t>
            </a:r>
          </a:p>
        </p:txBody>
      </p:sp>
      <p:sp>
        <p:nvSpPr>
          <p:cNvPr id="164" name="Text Box 5"/>
          <p:cNvSpPr txBox="1">
            <a:spLocks noChangeArrowheads="1"/>
          </p:cNvSpPr>
          <p:nvPr/>
        </p:nvSpPr>
        <p:spPr bwMode="auto">
          <a:xfrm>
            <a:off x="317782" y="1853834"/>
            <a:ext cx="11645618" cy="40295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r>
              <a:rPr lang="en-US" sz="2800" dirty="0">
                <a:latin typeface="Times New Roman"/>
                <a:cs typeface="Times New Roman"/>
              </a:rPr>
              <a:t>Objects entering the atmosphere of planets require something to slow them down from their orbital velocity down to a safe speed. The most common way is for the vehicle to apply aerodynamic braking. Vehicles such as the Apollo Command Module used a blunt body and heatshield for just this purpose. In atmospheres that are significantly less dense, like Mars’s which is 100 times less dense than Earth’s. </a:t>
            </a:r>
          </a:p>
          <a:p>
            <a:pPr algn="just"/>
            <a:endParaRPr lang="en-US" sz="2800" dirty="0">
              <a:latin typeface="Times New Roman"/>
              <a:cs typeface="Times New Roman"/>
            </a:endParaRPr>
          </a:p>
          <a:p>
            <a:pPr algn="just"/>
            <a:r>
              <a:rPr lang="en-US" sz="2800" dirty="0">
                <a:latin typeface="Times New Roman"/>
                <a:cs typeface="Times New Roman"/>
              </a:rPr>
              <a:t>What would be a practical way to slow vehicles down during reentry? Is there a solution that reduces the chance of catastrophic failure from heat?</a:t>
            </a:r>
          </a:p>
        </p:txBody>
      </p:sp>
      <p:sp>
        <p:nvSpPr>
          <p:cNvPr id="14337" name="Rectangle 14336"/>
          <p:cNvSpPr/>
          <p:nvPr/>
        </p:nvSpPr>
        <p:spPr>
          <a:xfrm>
            <a:off x="314812" y="7378190"/>
            <a:ext cx="11651576" cy="3108543"/>
          </a:xfrm>
          <a:prstGeom prst="rect">
            <a:avLst/>
          </a:prstGeom>
        </p:spPr>
        <p:txBody>
          <a:bodyPr wrap="square">
            <a:spAutoFit/>
          </a:bodyPr>
          <a:lstStyle/>
          <a:p>
            <a:r>
              <a:rPr lang="en-US" sz="2800" b="0" i="0" u="none" strike="noStrike" dirty="0">
                <a:solidFill>
                  <a:srgbClr val="000000"/>
                </a:solidFill>
                <a:effectLst/>
                <a:latin typeface="Times New Roman" panose="02020603050405020304" pitchFamily="18" charset="0"/>
                <a:cs typeface="Times New Roman" panose="02020603050405020304" pitchFamily="18" charset="0"/>
              </a:rPr>
              <a:t>My project’s goal is to test the application of aerodynamic braking in rocket launches from the surface. If the project is successful, the system will be able to precisely control the drag on the rocket in a safe and reliable manner.</a:t>
            </a:r>
          </a:p>
          <a:p>
            <a:endParaRPr lang="en-US" sz="2800" dirty="0">
              <a:solidFill>
                <a:srgbClr val="00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project can be considered a success if the rocket’s apogee can be controlled to within </a:t>
            </a:r>
            <a:r>
              <a:rPr lang="en-US" sz="2800" b="0" i="0" u="none" strike="noStrike" dirty="0">
                <a:solidFill>
                  <a:srgbClr val="000000"/>
                </a:solidFill>
                <a:effectLst/>
                <a:latin typeface="Times New Roman" panose="02020603050405020304" pitchFamily="18" charset="0"/>
                <a:cs typeface="Times New Roman" panose="02020603050405020304" pitchFamily="18" charset="0"/>
              </a:rPr>
              <a:t>±1m. In addition, the parachute control system will be considered successful if it can control the total flight time to ±1.5s.</a:t>
            </a:r>
            <a:endParaRPr lang="en-US" sz="2800" dirty="0">
              <a:latin typeface="Times New Roman" panose="02020603050405020304" pitchFamily="18" charset="0"/>
              <a:cs typeface="Times New Roman" panose="02020603050405020304" pitchFamily="18" charset="0"/>
            </a:endParaRPr>
          </a:p>
        </p:txBody>
      </p:sp>
      <p:sp>
        <p:nvSpPr>
          <p:cNvPr id="176" name="Rectangle 175"/>
          <p:cNvSpPr/>
          <p:nvPr/>
        </p:nvSpPr>
        <p:spPr>
          <a:xfrm>
            <a:off x="12382500" y="6542844"/>
            <a:ext cx="11778858" cy="2554545"/>
          </a:xfrm>
          <a:prstGeom prst="rect">
            <a:avLst/>
          </a:prstGeom>
        </p:spPr>
        <p:txBody>
          <a:bodyPr wrap="square">
            <a:spAutoFit/>
          </a:bodyPr>
          <a:lstStyle/>
          <a:p>
            <a:r>
              <a:rPr lang="en-US" sz="3200" dirty="0">
                <a:latin typeface="Times New Roman"/>
                <a:cs typeface="Times New Roman"/>
              </a:rPr>
              <a:t>The structural design incorporates a single servo with a range of motion of 270 degrees attached to a center gear. There are 3 petals on the periphery with gearing on them so that every degree turn of the servo is 1/3</a:t>
            </a:r>
            <a:r>
              <a:rPr lang="en-US" sz="3200" baseline="30000" dirty="0">
                <a:latin typeface="Times New Roman"/>
                <a:cs typeface="Times New Roman"/>
              </a:rPr>
              <a:t>rd</a:t>
            </a:r>
            <a:r>
              <a:rPr lang="en-US" sz="3200" dirty="0">
                <a:latin typeface="Times New Roman"/>
                <a:cs typeface="Times New Roman"/>
              </a:rPr>
              <a:t> of a degree turn of the petals. Here is a CAD image of the system:</a:t>
            </a:r>
          </a:p>
        </p:txBody>
      </p:sp>
      <p:sp>
        <p:nvSpPr>
          <p:cNvPr id="2" name="Rectangle 1">
            <a:extLst>
              <a:ext uri="{FF2B5EF4-FFF2-40B4-BE49-F238E27FC236}">
                <a16:creationId xmlns:a16="http://schemas.microsoft.com/office/drawing/2014/main" id="{43C25BCF-93D6-48D1-A16B-6246C1653853}"/>
              </a:ext>
            </a:extLst>
          </p:cNvPr>
          <p:cNvSpPr/>
          <p:nvPr/>
        </p:nvSpPr>
        <p:spPr>
          <a:xfrm>
            <a:off x="-25761" y="0"/>
            <a:ext cx="43881829" cy="32918400"/>
          </a:xfrm>
          <a:prstGeom prst="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pic>
        <p:nvPicPr>
          <p:cNvPr id="7" name="Picture 6" descr="A picture containing shape&#10;&#10;Description automatically generated">
            <a:extLst>
              <a:ext uri="{FF2B5EF4-FFF2-40B4-BE49-F238E27FC236}">
                <a16:creationId xmlns:a16="http://schemas.microsoft.com/office/drawing/2014/main" id="{0EA3A064-2A13-4610-93FD-B9F8D8DD56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15908" y="9367369"/>
            <a:ext cx="8980591" cy="7676640"/>
          </a:xfrm>
          <a:prstGeom prst="rect">
            <a:avLst/>
          </a:prstGeom>
        </p:spPr>
      </p:pic>
      <p:sp>
        <p:nvSpPr>
          <p:cNvPr id="24" name="Text Box 5">
            <a:extLst>
              <a:ext uri="{FF2B5EF4-FFF2-40B4-BE49-F238E27FC236}">
                <a16:creationId xmlns:a16="http://schemas.microsoft.com/office/drawing/2014/main" id="{C028C2F2-D548-4F3D-ADE3-43200420C99E}"/>
              </a:ext>
            </a:extLst>
          </p:cNvPr>
          <p:cNvSpPr txBox="1">
            <a:spLocks noChangeArrowheads="1"/>
          </p:cNvSpPr>
          <p:nvPr/>
        </p:nvSpPr>
        <p:spPr bwMode="auto">
          <a:xfrm>
            <a:off x="31126867" y="20965406"/>
            <a:ext cx="12307133" cy="1066800"/>
          </a:xfrm>
          <a:prstGeom prst="rect">
            <a:avLst/>
          </a:prstGeom>
          <a:solidFill>
            <a:srgbClr val="00B0F0"/>
          </a:solidFill>
          <a:ln>
            <a:noFill/>
          </a:ln>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spcBef>
                <a:spcPct val="50000"/>
              </a:spcBef>
            </a:pPr>
            <a:r>
              <a:rPr lang="en-US" sz="5700" b="1" spc="300" dirty="0">
                <a:solidFill>
                  <a:srgbClr val="FFFFFF"/>
                </a:solidFill>
                <a:latin typeface="Big Caslon"/>
                <a:cs typeface="Big Caslon"/>
              </a:rPr>
              <a:t>Conclusion/Future</a:t>
            </a:r>
          </a:p>
        </p:txBody>
      </p:sp>
      <p:pic>
        <p:nvPicPr>
          <p:cNvPr id="8" name="Picture 7" descr="Timeline&#10;&#10;Description automatically generated with medium confidence">
            <a:extLst>
              <a:ext uri="{FF2B5EF4-FFF2-40B4-BE49-F238E27FC236}">
                <a16:creationId xmlns:a16="http://schemas.microsoft.com/office/drawing/2014/main" id="{7D28707A-6BE7-4B32-9D17-0E214F0215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62764" y="6542843"/>
            <a:ext cx="6745811" cy="20658497"/>
          </a:xfrm>
          <a:prstGeom prst="rect">
            <a:avLst/>
          </a:prstGeom>
        </p:spPr>
      </p:pic>
      <p:sp>
        <p:nvSpPr>
          <p:cNvPr id="31" name="Rectangle 30">
            <a:extLst>
              <a:ext uri="{FF2B5EF4-FFF2-40B4-BE49-F238E27FC236}">
                <a16:creationId xmlns:a16="http://schemas.microsoft.com/office/drawing/2014/main" id="{866B0AB7-84F3-449A-B82D-A8EEDD15F4A7}"/>
              </a:ext>
            </a:extLst>
          </p:cNvPr>
          <p:cNvSpPr/>
          <p:nvPr/>
        </p:nvSpPr>
        <p:spPr>
          <a:xfrm>
            <a:off x="441151" y="12025809"/>
            <a:ext cx="11651576" cy="4401205"/>
          </a:xfrm>
          <a:prstGeom prst="rect">
            <a:avLst/>
          </a:prstGeom>
        </p:spPr>
        <p:txBody>
          <a:bodyPr wrap="square">
            <a:spAutoFit/>
          </a:bodyPr>
          <a:lstStyle/>
          <a:p>
            <a:r>
              <a:rPr lang="en-US" sz="2800" b="0" i="0" u="none" strike="noStrike" dirty="0">
                <a:solidFill>
                  <a:srgbClr val="000000"/>
                </a:solidFill>
                <a:effectLst/>
                <a:latin typeface="Times New Roman" panose="02020603050405020304" pitchFamily="18" charset="0"/>
                <a:cs typeface="Times New Roman" panose="02020603050405020304" pitchFamily="18" charset="0"/>
              </a:rPr>
              <a:t>I first began my research by trying to find other people’s efforts in rocketry to control the apogee of their rockets. Many schools compete in competitions that emphasiz</a:t>
            </a:r>
            <a:r>
              <a:rPr lang="en-US" sz="2800" dirty="0">
                <a:solidFill>
                  <a:srgbClr val="000000"/>
                </a:solidFill>
                <a:latin typeface="Times New Roman" panose="02020603050405020304" pitchFamily="18" charset="0"/>
                <a:cs typeface="Times New Roman" panose="02020603050405020304" pitchFamily="18" charset="0"/>
              </a:rPr>
              <a:t>e precise apogee deployment so I felt like there would be some good sources.</a:t>
            </a:r>
          </a:p>
          <a:p>
            <a:endParaRPr lang="en-US" sz="2800" dirty="0">
              <a:solidFill>
                <a:srgbClr val="000000"/>
              </a:solidFill>
              <a:latin typeface="Times New Roman" panose="02020603050405020304" pitchFamily="18" charset="0"/>
              <a:cs typeface="Times New Roman" panose="02020603050405020304" pitchFamily="18" charset="0"/>
            </a:endParaRPr>
          </a:p>
          <a:p>
            <a:r>
              <a:rPr lang="en-US" sz="2800" dirty="0">
                <a:solidFill>
                  <a:srgbClr val="000000"/>
                </a:solidFill>
                <a:latin typeface="Times New Roman" panose="02020603050405020304" pitchFamily="18" charset="0"/>
                <a:cs typeface="Times New Roman" panose="02020603050405020304" pitchFamily="18" charset="0"/>
              </a:rPr>
              <a:t>My efforts first led me to Casey Wilson’s website (1): </a:t>
            </a:r>
            <a:r>
              <a:rPr lang="en-US" sz="2800" dirty="0">
                <a:solidFill>
                  <a:srgbClr val="000000"/>
                </a:solidFill>
                <a:latin typeface="Times New Roman" panose="02020603050405020304" pitchFamily="18" charset="0"/>
                <a:cs typeface="Times New Roman" panose="02020603050405020304" pitchFamily="18" charset="0"/>
                <a:hlinkClick r:id="rId7"/>
              </a:rPr>
              <a:t>https://caseywilsonaero.com</a:t>
            </a:r>
            <a:endParaRPr lang="en-US" sz="2800" dirty="0">
              <a:solidFill>
                <a:srgbClr val="000000"/>
              </a:solidFill>
              <a:latin typeface="Times New Roman" panose="02020603050405020304" pitchFamily="18" charset="0"/>
              <a:cs typeface="Times New Roman" panose="02020603050405020304" pitchFamily="18" charset="0"/>
            </a:endParaRPr>
          </a:p>
          <a:p>
            <a:r>
              <a:rPr lang="en-US" sz="2800" dirty="0">
                <a:solidFill>
                  <a:srgbClr val="000000"/>
                </a:solidFill>
                <a:latin typeface="Times New Roman" panose="02020603050405020304" pitchFamily="18" charset="0"/>
                <a:cs typeface="Times New Roman" panose="02020603050405020304" pitchFamily="18" charset="0"/>
              </a:rPr>
              <a:t>I was able to find his first design using the “flap” system. However, he explained in detail how it was inefficient. Instead, he moved towards the “sail” design. His CAD design is pictured below.</a:t>
            </a:r>
          </a:p>
        </p:txBody>
      </p:sp>
      <p:sp>
        <p:nvSpPr>
          <p:cNvPr id="32" name="Text Box 5">
            <a:extLst>
              <a:ext uri="{FF2B5EF4-FFF2-40B4-BE49-F238E27FC236}">
                <a16:creationId xmlns:a16="http://schemas.microsoft.com/office/drawing/2014/main" id="{A8428AF9-5480-4AF3-B445-D96368C9D52A}"/>
              </a:ext>
            </a:extLst>
          </p:cNvPr>
          <p:cNvSpPr txBox="1">
            <a:spLocks noChangeArrowheads="1"/>
          </p:cNvSpPr>
          <p:nvPr/>
        </p:nvSpPr>
        <p:spPr bwMode="auto">
          <a:xfrm>
            <a:off x="31792833" y="739346"/>
            <a:ext cx="11645619" cy="1035339"/>
          </a:xfrm>
          <a:prstGeom prst="rect">
            <a:avLst/>
          </a:prstGeom>
          <a:solidFill>
            <a:srgbClr val="00B0F0"/>
          </a:solidFill>
          <a:ln>
            <a:noFill/>
          </a:ln>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spcBef>
                <a:spcPct val="50000"/>
              </a:spcBef>
            </a:pPr>
            <a:r>
              <a:rPr lang="en-US" sz="5700" b="1" spc="300" dirty="0">
                <a:solidFill>
                  <a:srgbClr val="FFFFFF"/>
                </a:solidFill>
                <a:latin typeface="Big Caslon"/>
                <a:cs typeface="Big Caslon"/>
              </a:rPr>
              <a:t>How it Works</a:t>
            </a:r>
          </a:p>
        </p:txBody>
      </p:sp>
      <p:sp>
        <p:nvSpPr>
          <p:cNvPr id="33" name="Rectangle 32">
            <a:extLst>
              <a:ext uri="{FF2B5EF4-FFF2-40B4-BE49-F238E27FC236}">
                <a16:creationId xmlns:a16="http://schemas.microsoft.com/office/drawing/2014/main" id="{8F7002FD-B433-413F-8728-F18ED66A94A6}"/>
              </a:ext>
            </a:extLst>
          </p:cNvPr>
          <p:cNvSpPr/>
          <p:nvPr/>
        </p:nvSpPr>
        <p:spPr>
          <a:xfrm>
            <a:off x="12739815" y="17576887"/>
            <a:ext cx="11778858" cy="11910953"/>
          </a:xfrm>
          <a:prstGeom prst="rect">
            <a:avLst/>
          </a:prstGeom>
        </p:spPr>
        <p:txBody>
          <a:bodyPr wrap="square">
            <a:spAutoFit/>
          </a:bodyPr>
          <a:lstStyle/>
          <a:p>
            <a:r>
              <a:rPr lang="en-US" sz="3200" dirty="0">
                <a:latin typeface="Times New Roman"/>
                <a:cs typeface="Times New Roman"/>
              </a:rPr>
              <a:t>On the flight computer side, there consists of the hardware:</a:t>
            </a:r>
          </a:p>
          <a:p>
            <a:pPr marL="514350" indent="-514350">
              <a:buFont typeface="+mj-lt"/>
              <a:buAutoNum type="arabicPeriod"/>
            </a:pPr>
            <a:r>
              <a:rPr lang="en-US" sz="3200" dirty="0">
                <a:latin typeface="Times New Roman"/>
                <a:cs typeface="Times New Roman"/>
              </a:rPr>
              <a:t>Accelerometer (ICM20948)</a:t>
            </a:r>
          </a:p>
          <a:p>
            <a:pPr marL="514350" indent="-514350">
              <a:buFont typeface="+mj-lt"/>
              <a:buAutoNum type="arabicPeriod"/>
            </a:pPr>
            <a:r>
              <a:rPr lang="en-US" sz="3200" dirty="0">
                <a:latin typeface="Times New Roman"/>
                <a:cs typeface="Times New Roman"/>
              </a:rPr>
              <a:t>Altimeter (BMP280)</a:t>
            </a:r>
          </a:p>
          <a:p>
            <a:pPr marL="514350" indent="-514350">
              <a:buFont typeface="+mj-lt"/>
              <a:buAutoNum type="arabicPeriod"/>
            </a:pPr>
            <a:r>
              <a:rPr lang="en-US" sz="3200" dirty="0">
                <a:latin typeface="Times New Roman"/>
                <a:cs typeface="Times New Roman"/>
              </a:rPr>
              <a:t>Pitot-Tube + Differential Pressure Sensor (XGMP3v3)</a:t>
            </a:r>
          </a:p>
          <a:p>
            <a:pPr marL="514350" indent="-514350">
              <a:buFont typeface="+mj-lt"/>
              <a:buAutoNum type="arabicPeriod"/>
            </a:pPr>
            <a:r>
              <a:rPr lang="en-US" sz="3200" dirty="0">
                <a:latin typeface="Times New Roman"/>
                <a:cs typeface="Times New Roman"/>
              </a:rPr>
              <a:t>Servo (HS-70MG)</a:t>
            </a:r>
          </a:p>
          <a:p>
            <a:pPr marL="514350" indent="-514350">
              <a:buFont typeface="+mj-lt"/>
              <a:buAutoNum type="arabicPeriod"/>
            </a:pPr>
            <a:r>
              <a:rPr lang="en-US" sz="3200" dirty="0">
                <a:latin typeface="Times New Roman"/>
                <a:cs typeface="Times New Roman"/>
              </a:rPr>
              <a:t>Microcontroller (Seeeduino XIAO)</a:t>
            </a:r>
          </a:p>
          <a:p>
            <a:pPr marL="514350" indent="-514350">
              <a:buFont typeface="+mj-lt"/>
              <a:buAutoNum type="arabicPeriod"/>
            </a:pPr>
            <a:r>
              <a:rPr lang="en-US" sz="3200" dirty="0">
                <a:latin typeface="Times New Roman"/>
                <a:cs typeface="Times New Roman"/>
              </a:rPr>
              <a:t>11.1V 3S LiPo Battery</a:t>
            </a:r>
          </a:p>
          <a:p>
            <a:pPr marL="514350" indent="-514350">
              <a:buFont typeface="+mj-lt"/>
              <a:buAutoNum type="arabicPeriod"/>
            </a:pPr>
            <a:r>
              <a:rPr lang="en-US" sz="3200" dirty="0">
                <a:latin typeface="Times New Roman"/>
                <a:cs typeface="Times New Roman"/>
              </a:rPr>
              <a:t>5V Regulator (7805 MOSFET)</a:t>
            </a:r>
          </a:p>
          <a:p>
            <a:pPr marL="514350" indent="-514350">
              <a:buFont typeface="+mj-lt"/>
              <a:buAutoNum type="arabicPeriod"/>
            </a:pPr>
            <a:r>
              <a:rPr lang="en-US" sz="3200" dirty="0">
                <a:latin typeface="Times New Roman"/>
                <a:cs typeface="Times New Roman"/>
              </a:rPr>
              <a:t>MicroSD Card Reader/Writer</a:t>
            </a:r>
          </a:p>
          <a:p>
            <a:pPr marL="514350" indent="-514350">
              <a:buFont typeface="+mj-lt"/>
              <a:buAutoNum type="arabicPeriod"/>
            </a:pPr>
            <a:r>
              <a:rPr lang="en-US" sz="3200" dirty="0">
                <a:latin typeface="Times New Roman"/>
                <a:cs typeface="Times New Roman"/>
              </a:rPr>
              <a:t>Sound Buzzer</a:t>
            </a:r>
          </a:p>
          <a:p>
            <a:endParaRPr lang="en-US" sz="3200" dirty="0">
              <a:latin typeface="Times New Roman"/>
              <a:cs typeface="Times New Roman"/>
            </a:endParaRPr>
          </a:p>
          <a:p>
            <a:r>
              <a:rPr lang="en-US" sz="3200" dirty="0">
                <a:latin typeface="Times New Roman"/>
                <a:cs typeface="Times New Roman"/>
              </a:rPr>
              <a:t>However, the most important part of the design is the software for the flight computer. The code is written in Arduino (C/C++) for the Seeeduino XIAO. It is split up into many “stages” that correspond to different parts of the launch. Stage 3 is where the flight computer can control the petals and the drag of the rocket. A block diagram of stage 3 is pictures to the right. None of this would be possible without the equation needed to dynamically predict the apogee of the rocket mid-flight. Randy Culp and his website </a:t>
            </a:r>
            <a:r>
              <a:rPr lang="en-US" sz="3200" dirty="0">
                <a:latin typeface="Times New Roman"/>
                <a:cs typeface="Times New Roman"/>
                <a:hlinkClick r:id="rId8"/>
              </a:rPr>
              <a:t>http://rocketmime.com</a:t>
            </a:r>
            <a:r>
              <a:rPr lang="en-US" sz="3200" dirty="0">
                <a:latin typeface="Times New Roman"/>
                <a:cs typeface="Times New Roman"/>
              </a:rPr>
              <a:t> were instrumental in helping me derive an equation (2). After finding his generic equation, I was able to manipulate it in order to cancel out terms such as air density and coefficient of drag which would have made the equation nearly useless. The equation can be seen in the “Control Petal Deployment Angle Function” block diagram.</a:t>
            </a:r>
          </a:p>
        </p:txBody>
      </p:sp>
      <p:pic>
        <p:nvPicPr>
          <p:cNvPr id="13" name="Picture 12" descr="Diagram&#10;&#10;Description automatically generated">
            <a:extLst>
              <a:ext uri="{FF2B5EF4-FFF2-40B4-BE49-F238E27FC236}">
                <a16:creationId xmlns:a16="http://schemas.microsoft.com/office/drawing/2014/main" id="{3332F293-DF04-4FC6-AC54-297D3DBE10D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014397" y="4394110"/>
            <a:ext cx="6225165" cy="16628982"/>
          </a:xfrm>
          <a:prstGeom prst="rect">
            <a:avLst/>
          </a:prstGeom>
        </p:spPr>
      </p:pic>
      <p:pic>
        <p:nvPicPr>
          <p:cNvPr id="15" name="Picture 14" descr="A picture containing weapon&#10;&#10;Description automatically generated">
            <a:extLst>
              <a:ext uri="{FF2B5EF4-FFF2-40B4-BE49-F238E27FC236}">
                <a16:creationId xmlns:a16="http://schemas.microsoft.com/office/drawing/2014/main" id="{D2F24578-DE9B-4C88-83E3-56129D7CDCB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0569" y="16433640"/>
            <a:ext cx="5852667" cy="5082980"/>
          </a:xfrm>
          <a:prstGeom prst="rect">
            <a:avLst/>
          </a:prstGeom>
        </p:spPr>
      </p:pic>
      <p:sp>
        <p:nvSpPr>
          <p:cNvPr id="39" name="Rectangle 38">
            <a:extLst>
              <a:ext uri="{FF2B5EF4-FFF2-40B4-BE49-F238E27FC236}">
                <a16:creationId xmlns:a16="http://schemas.microsoft.com/office/drawing/2014/main" id="{8D3CADBE-FDD3-4BCB-BE6C-8AF855582B4D}"/>
              </a:ext>
            </a:extLst>
          </p:cNvPr>
          <p:cNvSpPr/>
          <p:nvPr/>
        </p:nvSpPr>
        <p:spPr>
          <a:xfrm>
            <a:off x="6557153" y="16368686"/>
            <a:ext cx="5506425" cy="5262979"/>
          </a:xfrm>
          <a:prstGeom prst="rect">
            <a:avLst/>
          </a:prstGeom>
        </p:spPr>
        <p:txBody>
          <a:bodyPr wrap="square">
            <a:spAutoFit/>
          </a:bodyPr>
          <a:lstStyle/>
          <a:p>
            <a:r>
              <a:rPr lang="en-US" sz="2800" b="0" i="0" u="none" strike="noStrike" dirty="0">
                <a:solidFill>
                  <a:srgbClr val="000000"/>
                </a:solidFill>
                <a:effectLst/>
                <a:latin typeface="Times New Roman" panose="02020603050405020304" pitchFamily="18" charset="0"/>
                <a:cs typeface="Times New Roman" panose="02020603050405020304" pitchFamily="18" charset="0"/>
              </a:rPr>
              <a:t>Casey Wilson’s design to felt more complicated than what I was going for. So, I continued searching and producing my own designs when I came across the 2018 University of Ottawa Student Team of Aeronautics and Rocketry design (3). There design implemented a more streamlined and efficient mechanism for deploying out a surface to create drag. Their CAD design is pictured below.</a:t>
            </a:r>
            <a:endParaRPr lang="en-US" sz="2800" dirty="0">
              <a:solidFill>
                <a:srgbClr val="000000"/>
              </a:solidFill>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1EDD9D6F-67DA-4E85-B0EE-228C4703A36F}"/>
              </a:ext>
            </a:extLst>
          </p:cNvPr>
          <p:cNvPicPr>
            <a:picLocks noChangeAspect="1"/>
          </p:cNvPicPr>
          <p:nvPr/>
        </p:nvPicPr>
        <p:blipFill>
          <a:blip r:embed="rId11"/>
          <a:stretch>
            <a:fillRect/>
          </a:stretch>
        </p:blipFill>
        <p:spPr>
          <a:xfrm>
            <a:off x="6523986" y="21631665"/>
            <a:ext cx="5532497" cy="3868481"/>
          </a:xfrm>
          <a:prstGeom prst="rect">
            <a:avLst/>
          </a:prstGeom>
        </p:spPr>
      </p:pic>
      <p:sp>
        <p:nvSpPr>
          <p:cNvPr id="43" name="Rectangle 42">
            <a:extLst>
              <a:ext uri="{FF2B5EF4-FFF2-40B4-BE49-F238E27FC236}">
                <a16:creationId xmlns:a16="http://schemas.microsoft.com/office/drawing/2014/main" id="{7B7EE1B4-2911-48BF-86C2-7BA5CB828974}"/>
              </a:ext>
            </a:extLst>
          </p:cNvPr>
          <p:cNvSpPr/>
          <p:nvPr/>
        </p:nvSpPr>
        <p:spPr>
          <a:xfrm>
            <a:off x="441151" y="21584000"/>
            <a:ext cx="5506425" cy="3108543"/>
          </a:xfrm>
          <a:prstGeom prst="rect">
            <a:avLst/>
          </a:prstGeom>
        </p:spPr>
        <p:txBody>
          <a:bodyPr wrap="square">
            <a:spAutoFit/>
          </a:bodyPr>
          <a:lstStyle/>
          <a:p>
            <a:r>
              <a:rPr lang="en-US" sz="2800" b="0" i="0" u="none" strike="noStrike" dirty="0">
                <a:solidFill>
                  <a:srgbClr val="000000"/>
                </a:solidFill>
                <a:effectLst/>
                <a:latin typeface="Times New Roman" panose="02020603050405020304" pitchFamily="18" charset="0"/>
                <a:cs typeface="Times New Roman" panose="02020603050405020304" pitchFamily="18" charset="0"/>
              </a:rPr>
              <a:t>This design greatly improved upon Casey’s. Once I felt like I was confident that this design would work well, I worked on modeling my own and making my own improvements in order to make it as effective as possible.</a:t>
            </a:r>
            <a:endParaRPr lang="en-US" sz="2800" dirty="0">
              <a:solidFill>
                <a:srgbClr val="000000"/>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FF1487B1-21AB-4601-8005-3FE868F364FC}"/>
              </a:ext>
            </a:extLst>
          </p:cNvPr>
          <p:cNvSpPr txBox="1"/>
          <p:nvPr/>
        </p:nvSpPr>
        <p:spPr>
          <a:xfrm>
            <a:off x="281682" y="27235676"/>
            <a:ext cx="12898440" cy="4401205"/>
          </a:xfrm>
          <a:prstGeom prst="rect">
            <a:avLst/>
          </a:prstGeom>
          <a:noFill/>
        </p:spPr>
        <p:txBody>
          <a:bodyPr wrap="square" rtlCol="0">
            <a:spAutoFit/>
          </a:bodyPr>
          <a:lstStyle/>
          <a:p>
            <a:r>
              <a:rPr lang="en-US" sz="2800" b="0" i="0" u="none" strike="noStrike" dirty="0">
                <a:solidFill>
                  <a:srgbClr val="000000"/>
                </a:solidFill>
                <a:effectLst/>
                <a:latin typeface="Times New Roman" panose="02020603050405020304" pitchFamily="18" charset="0"/>
                <a:cs typeface="Times New Roman" panose="02020603050405020304" pitchFamily="18" charset="0"/>
              </a:rPr>
              <a:t>(1) Wilson, Robert. Sail Brake. </a:t>
            </a:r>
            <a:r>
              <a:rPr lang="en-US" sz="2800" b="0" i="0" u="sng" strike="noStrike" dirty="0">
                <a:solidFill>
                  <a:srgbClr val="1155CC"/>
                </a:solidFill>
                <a:effectLst/>
                <a:latin typeface="Times New Roman" panose="02020603050405020304" pitchFamily="18" charset="0"/>
                <a:cs typeface="Times New Roman" panose="02020603050405020304" pitchFamily="18" charset="0"/>
                <a:hlinkClick r:id="rId12"/>
              </a:rPr>
              <a:t>https://caseywilsonaero.com/rocketry/active-drag/sail-brake/</a:t>
            </a:r>
            <a:endParaRPr lang="en-US" sz="2800" b="0" i="0" u="sng" strike="noStrike" dirty="0">
              <a:solidFill>
                <a:srgbClr val="1155CC"/>
              </a:solidFill>
              <a:effectLst/>
              <a:latin typeface="Times New Roman" panose="02020603050405020304" pitchFamily="18" charset="0"/>
              <a:cs typeface="Times New Roman" panose="02020603050405020304" pitchFamily="18" charset="0"/>
            </a:endParaRPr>
          </a:p>
          <a:p>
            <a:endParaRPr lang="en-US" sz="2800" u="sng" dirty="0">
              <a:solidFill>
                <a:srgbClr val="1155CC"/>
              </a:solidFill>
              <a:latin typeface="Times New Roman" panose="02020603050405020304" pitchFamily="18" charset="0"/>
              <a:cs typeface="Times New Roman" panose="02020603050405020304" pitchFamily="18" charset="0"/>
            </a:endParaRPr>
          </a:p>
          <a:p>
            <a:r>
              <a:rPr lang="en-US" sz="2800" b="0" i="0" u="none" strike="noStrike" dirty="0">
                <a:solidFill>
                  <a:srgbClr val="000000"/>
                </a:solidFill>
                <a:effectLst/>
                <a:latin typeface="Times New Roman" panose="02020603050405020304" pitchFamily="18" charset="0"/>
                <a:cs typeface="Times New Roman" panose="02020603050405020304" pitchFamily="18" charset="0"/>
              </a:rPr>
              <a:t>(2) Culp, Randy. (2008). Rocket Equations Quick Reference, </a:t>
            </a:r>
            <a:r>
              <a:rPr lang="en-US" sz="2800" b="0" i="0" u="none" strike="noStrike" dirty="0" err="1">
                <a:solidFill>
                  <a:srgbClr val="000000"/>
                </a:solidFill>
                <a:effectLst/>
                <a:latin typeface="Times New Roman" panose="02020603050405020304" pitchFamily="18" charset="0"/>
                <a:cs typeface="Times New Roman" panose="02020603050405020304" pitchFamily="18" charset="0"/>
              </a:rPr>
              <a:t>RocketMime</a:t>
            </a:r>
            <a:r>
              <a:rPr lang="en-US" sz="28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2800" b="0" i="0" u="sng" strike="noStrike" dirty="0">
                <a:solidFill>
                  <a:srgbClr val="1155CC"/>
                </a:solidFill>
                <a:effectLst/>
                <a:latin typeface="Times New Roman" panose="02020603050405020304" pitchFamily="18" charset="0"/>
                <a:cs typeface="Times New Roman" panose="02020603050405020304" pitchFamily="18" charset="0"/>
                <a:hlinkClick r:id="rId13"/>
              </a:rPr>
              <a:t>http://www.rocketmime.com/rockets/qref.html</a:t>
            </a:r>
            <a:endParaRPr lang="en-US" sz="2800" b="0" i="0" u="sng" strike="noStrike" dirty="0">
              <a:solidFill>
                <a:srgbClr val="1155CC"/>
              </a:solidFill>
              <a:effectLst/>
              <a:latin typeface="Times New Roman" panose="02020603050405020304" pitchFamily="18" charset="0"/>
              <a:cs typeface="Times New Roman" panose="02020603050405020304" pitchFamily="18" charset="0"/>
            </a:endParaRPr>
          </a:p>
          <a:p>
            <a:endParaRPr lang="en-US" sz="2800" b="0" i="0" u="sng" strike="noStrike" dirty="0">
              <a:solidFill>
                <a:srgbClr val="1155CC"/>
              </a:solidFill>
              <a:effectLst/>
              <a:latin typeface="Times New Roman" panose="02020603050405020304" pitchFamily="18" charset="0"/>
              <a:cs typeface="Times New Roman" panose="02020603050405020304" pitchFamily="18" charset="0"/>
            </a:endParaRPr>
          </a:p>
          <a:p>
            <a:r>
              <a:rPr lang="en-US" sz="2800" b="0" i="0" u="none" strike="noStrike" dirty="0">
                <a:solidFill>
                  <a:srgbClr val="000000"/>
                </a:solidFill>
                <a:effectLst/>
                <a:latin typeface="Times New Roman" panose="02020603050405020304" pitchFamily="18" charset="0"/>
                <a:cs typeface="Times New Roman" panose="02020603050405020304" pitchFamily="18" charset="0"/>
              </a:rPr>
              <a:t>(3) University of Ottawa Student Team of Aeronautics and Rocketry. (2018). It's Not Rocket Science; It's Simple Latte. </a:t>
            </a:r>
            <a:r>
              <a:rPr lang="en-US" sz="2800" b="0" i="0" u="sng" strike="noStrike" dirty="0">
                <a:solidFill>
                  <a:srgbClr val="1155CC"/>
                </a:solidFill>
                <a:effectLst/>
                <a:latin typeface="Times New Roman" panose="02020603050405020304" pitchFamily="18" charset="0"/>
                <a:cs typeface="Times New Roman" panose="02020603050405020304" pitchFamily="18" charset="0"/>
                <a:hlinkClick r:id="rId14"/>
              </a:rPr>
              <a:t>https://www.soundingrocket.org/uploads/9/0/6/4/9064598/55_project_report.pdf</a:t>
            </a:r>
            <a:endParaRPr lang="en-US" sz="2800" dirty="0">
              <a:effectLst/>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id="{76873EA3-B04C-4E9E-B528-6BA5A298268A}"/>
              </a:ext>
            </a:extLst>
          </p:cNvPr>
          <p:cNvSpPr txBox="1"/>
          <p:nvPr/>
        </p:nvSpPr>
        <p:spPr>
          <a:xfrm>
            <a:off x="38127719" y="5173492"/>
            <a:ext cx="5270686" cy="12403395"/>
          </a:xfrm>
          <a:prstGeom prst="rect">
            <a:avLst/>
          </a:prstGeom>
          <a:noFill/>
          <a:ln>
            <a:noFill/>
          </a:ln>
        </p:spPr>
        <p:txBody>
          <a:bodyPr wrap="square" rtlCol="0">
            <a:spAutoFit/>
          </a:bodyPr>
          <a:lstStyle/>
          <a:p>
            <a:r>
              <a:rPr lang="en-US" sz="3200" dirty="0">
                <a:latin typeface="Times New Roman"/>
                <a:cs typeface="Times New Roman"/>
              </a:rPr>
              <a:t>Testing the system has been difficult due to lack of availability of rocket motors and days available to launch.</a:t>
            </a:r>
          </a:p>
          <a:p>
            <a:endParaRPr lang="en-US" sz="3200" dirty="0">
              <a:latin typeface="Times New Roman"/>
              <a:cs typeface="Times New Roman"/>
            </a:endParaRPr>
          </a:p>
          <a:p>
            <a:r>
              <a:rPr lang="en-US" sz="3200" dirty="0">
                <a:latin typeface="Times New Roman"/>
                <a:cs typeface="Times New Roman"/>
              </a:rPr>
              <a:t>In order to get an idea of how the system should perform, I programmed a physics engine in NodeJS that simulates all of the forces on the rocket that it would experience in a launch. The simulator is designed to insert error into the “readings” of the sensors that the rocket would typically have to get itself. </a:t>
            </a:r>
          </a:p>
          <a:p>
            <a:endParaRPr lang="en-US" sz="3200" dirty="0">
              <a:latin typeface="Times New Roman"/>
              <a:cs typeface="Times New Roman"/>
            </a:endParaRPr>
          </a:p>
          <a:p>
            <a:r>
              <a:rPr lang="en-US" sz="3200" dirty="0">
                <a:latin typeface="Times New Roman"/>
                <a:cs typeface="Times New Roman"/>
              </a:rPr>
              <a:t>With an applied error of 5% for altitude, 10% for acceleration, and 5% for airspeed, the rocket was able to control its apogee to within 0.75m, coming all the way down from 340m with no petals to a target of 300m.</a:t>
            </a:r>
          </a:p>
        </p:txBody>
      </p:sp>
      <p:sp>
        <p:nvSpPr>
          <p:cNvPr id="45" name="Text Box 5">
            <a:extLst>
              <a:ext uri="{FF2B5EF4-FFF2-40B4-BE49-F238E27FC236}">
                <a16:creationId xmlns:a16="http://schemas.microsoft.com/office/drawing/2014/main" id="{70882698-9077-41EF-8F17-DBF1F96DB9CF}"/>
              </a:ext>
            </a:extLst>
          </p:cNvPr>
          <p:cNvSpPr txBox="1">
            <a:spLocks noChangeArrowheads="1"/>
          </p:cNvSpPr>
          <p:nvPr/>
        </p:nvSpPr>
        <p:spPr bwMode="auto">
          <a:xfrm>
            <a:off x="38127719" y="3984485"/>
            <a:ext cx="5270686" cy="1066800"/>
          </a:xfrm>
          <a:prstGeom prst="rect">
            <a:avLst/>
          </a:prstGeom>
          <a:solidFill>
            <a:srgbClr val="00B0F0"/>
          </a:solidFill>
          <a:ln>
            <a:noFill/>
          </a:ln>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spcBef>
                <a:spcPct val="50000"/>
              </a:spcBef>
            </a:pPr>
            <a:r>
              <a:rPr lang="en-US" sz="5700" b="1" spc="300" dirty="0">
                <a:solidFill>
                  <a:srgbClr val="FFFFFF"/>
                </a:solidFill>
                <a:latin typeface="Big Caslon"/>
                <a:cs typeface="Big Caslon"/>
              </a:rPr>
              <a:t>Testing</a:t>
            </a:r>
          </a:p>
        </p:txBody>
      </p:sp>
      <p:sp>
        <p:nvSpPr>
          <p:cNvPr id="20" name="TextBox 19">
            <a:extLst>
              <a:ext uri="{FF2B5EF4-FFF2-40B4-BE49-F238E27FC236}">
                <a16:creationId xmlns:a16="http://schemas.microsoft.com/office/drawing/2014/main" id="{DC3C7178-71A8-4D28-948E-CA59BB2C01F6}"/>
              </a:ext>
            </a:extLst>
          </p:cNvPr>
          <p:cNvSpPr txBox="1"/>
          <p:nvPr/>
        </p:nvSpPr>
        <p:spPr>
          <a:xfrm>
            <a:off x="31091272" y="22173682"/>
            <a:ext cx="12307134" cy="550920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Based solely upon the physics engine testing that I was able to complete, I believe that my project has been a success. It has proven without a shadow of a doubt that it can manipulate its own drag characteristics in order to maintain a predicted apogee with ever changing conditions.</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 plan on testing the rocket with an actual launch in the next coming weeks in order to prove its flight capability. I would also like to implement this design on a high-powered rocket that can reach many kilometers in the sky. This would allow it a chance to control not only its ascent but also its descent., Therefore, it could provide a more realistic picture of the systems ability to control a vehicle on reentry.</a:t>
            </a:r>
          </a:p>
        </p:txBody>
      </p:sp>
      <p:pic>
        <p:nvPicPr>
          <p:cNvPr id="4" name="Picture 3">
            <a:extLst>
              <a:ext uri="{FF2B5EF4-FFF2-40B4-BE49-F238E27FC236}">
                <a16:creationId xmlns:a16="http://schemas.microsoft.com/office/drawing/2014/main" id="{238C27FE-E171-4886-956B-1D44F7622B0C}"/>
              </a:ext>
            </a:extLst>
          </p:cNvPr>
          <p:cNvPicPr>
            <a:picLocks noChangeAspect="1"/>
          </p:cNvPicPr>
          <p:nvPr/>
        </p:nvPicPr>
        <p:blipFill>
          <a:blip r:embed="rId15"/>
          <a:stretch>
            <a:fillRect/>
          </a:stretch>
        </p:blipFill>
        <p:spPr>
          <a:xfrm>
            <a:off x="30356619" y="27564955"/>
            <a:ext cx="13216799" cy="5187903"/>
          </a:xfrm>
          <a:prstGeom prst="rect">
            <a:avLst/>
          </a:prstGeom>
        </p:spPr>
      </p:pic>
      <p:sp>
        <p:nvSpPr>
          <p:cNvPr id="30" name="Text Box 5">
            <a:extLst>
              <a:ext uri="{FF2B5EF4-FFF2-40B4-BE49-F238E27FC236}">
                <a16:creationId xmlns:a16="http://schemas.microsoft.com/office/drawing/2014/main" id="{5324DCE3-6B9F-4D72-9E8F-8E68CA1EADB4}"/>
              </a:ext>
            </a:extLst>
          </p:cNvPr>
          <p:cNvSpPr txBox="1">
            <a:spLocks noChangeArrowheads="1"/>
          </p:cNvSpPr>
          <p:nvPr/>
        </p:nvSpPr>
        <p:spPr bwMode="auto">
          <a:xfrm>
            <a:off x="459880" y="25817629"/>
            <a:ext cx="11645618" cy="1066800"/>
          </a:xfrm>
          <a:prstGeom prst="rect">
            <a:avLst/>
          </a:prstGeom>
          <a:solidFill>
            <a:srgbClr val="00B0F0"/>
          </a:solidFill>
          <a:ln>
            <a:noFill/>
          </a:ln>
        </p:spPr>
        <p:txBody>
          <a:bodyPr wrap="square" lIns="150102" tIns="75046" rIns="150102" bIns="75046">
            <a:spAutoFit/>
          </a:bodyPr>
          <a:lstStyle>
            <a:lvl1pPr defTabSz="3598863" eaLnBrk="0" hangingPunct="0">
              <a:defRPr sz="8100">
                <a:solidFill>
                  <a:schemeClr val="tx1"/>
                </a:solidFill>
                <a:latin typeface="Arial" charset="0"/>
                <a:cs typeface="Arial" charset="0"/>
              </a:defRPr>
            </a:lvl1pPr>
            <a:lvl2pPr marL="37931725" indent="-37474525" defTabSz="3598863" eaLnBrk="0" hangingPunct="0">
              <a:defRPr sz="8100">
                <a:solidFill>
                  <a:schemeClr val="tx1"/>
                </a:solidFill>
                <a:latin typeface="Arial" charset="0"/>
                <a:cs typeface="Arial" charset="0"/>
              </a:defRPr>
            </a:lvl2pPr>
            <a:lvl3pPr eaLnBrk="0" hangingPunct="0">
              <a:defRPr sz="8100">
                <a:solidFill>
                  <a:schemeClr val="tx1"/>
                </a:solidFill>
                <a:latin typeface="Arial" charset="0"/>
                <a:cs typeface="Arial" charset="0"/>
              </a:defRPr>
            </a:lvl3pPr>
            <a:lvl4pPr eaLnBrk="0" hangingPunct="0">
              <a:defRPr sz="8100">
                <a:solidFill>
                  <a:schemeClr val="tx1"/>
                </a:solidFill>
                <a:latin typeface="Arial" charset="0"/>
                <a:cs typeface="Arial" charset="0"/>
              </a:defRPr>
            </a:lvl4pPr>
            <a:lvl5pPr eaLnBrk="0" hangingPunct="0">
              <a:defRPr sz="8100">
                <a:solidFill>
                  <a:schemeClr val="tx1"/>
                </a:solidFill>
                <a:latin typeface="Arial" charset="0"/>
                <a:cs typeface="Arial" charset="0"/>
              </a:defRPr>
            </a:lvl5pPr>
            <a:lvl6pPr marL="457200" eaLnBrk="0" fontAlgn="base" hangingPunct="0">
              <a:spcBef>
                <a:spcPct val="0"/>
              </a:spcBef>
              <a:spcAft>
                <a:spcPct val="0"/>
              </a:spcAft>
              <a:defRPr sz="8100">
                <a:solidFill>
                  <a:schemeClr val="tx1"/>
                </a:solidFill>
                <a:latin typeface="Arial" charset="0"/>
                <a:cs typeface="Arial" charset="0"/>
              </a:defRPr>
            </a:lvl6pPr>
            <a:lvl7pPr marL="914400" eaLnBrk="0" fontAlgn="base" hangingPunct="0">
              <a:spcBef>
                <a:spcPct val="0"/>
              </a:spcBef>
              <a:spcAft>
                <a:spcPct val="0"/>
              </a:spcAft>
              <a:defRPr sz="8100">
                <a:solidFill>
                  <a:schemeClr val="tx1"/>
                </a:solidFill>
                <a:latin typeface="Arial" charset="0"/>
                <a:cs typeface="Arial" charset="0"/>
              </a:defRPr>
            </a:lvl7pPr>
            <a:lvl8pPr marL="1371600" eaLnBrk="0" fontAlgn="base" hangingPunct="0">
              <a:spcBef>
                <a:spcPct val="0"/>
              </a:spcBef>
              <a:spcAft>
                <a:spcPct val="0"/>
              </a:spcAft>
              <a:defRPr sz="8100">
                <a:solidFill>
                  <a:schemeClr val="tx1"/>
                </a:solidFill>
                <a:latin typeface="Arial" charset="0"/>
                <a:cs typeface="Arial" charset="0"/>
              </a:defRPr>
            </a:lvl8pPr>
            <a:lvl9pPr marL="1828800" eaLnBrk="0" fontAlgn="base" hangingPunct="0">
              <a:spcBef>
                <a:spcPct val="0"/>
              </a:spcBef>
              <a:spcAft>
                <a:spcPct val="0"/>
              </a:spcAft>
              <a:defRPr sz="8100">
                <a:solidFill>
                  <a:schemeClr val="tx1"/>
                </a:solidFill>
                <a:latin typeface="Arial" charset="0"/>
                <a:cs typeface="Arial" charset="0"/>
              </a:defRPr>
            </a:lvl9pPr>
          </a:lstStyle>
          <a:p>
            <a:pPr algn="ctr" eaLnBrk="1" hangingPunct="1">
              <a:spcBef>
                <a:spcPct val="50000"/>
              </a:spcBef>
            </a:pPr>
            <a:r>
              <a:rPr lang="en-US" sz="5700" b="1" spc="300" dirty="0">
                <a:solidFill>
                  <a:srgbClr val="FFFFFF"/>
                </a:solidFill>
                <a:latin typeface="Big Caslon"/>
                <a:cs typeface="Big Caslon"/>
              </a:rPr>
              <a:t>Works Cited</a:t>
            </a:r>
          </a:p>
        </p:txBody>
      </p:sp>
      <p:pic>
        <p:nvPicPr>
          <p:cNvPr id="10" name="Audio 9">
            <a:hlinkClick r:id="" action="ppaction://media"/>
            <a:extLst>
              <a:ext uri="{FF2B5EF4-FFF2-40B4-BE49-F238E27FC236}">
                <a16:creationId xmlns:a16="http://schemas.microsoft.com/office/drawing/2014/main" id="{259D80DB-944E-48FB-8DBE-72EE39138E8E}"/>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3129200" y="32156400"/>
            <a:ext cx="609600" cy="609600"/>
          </a:xfrm>
          <a:prstGeom prst="rect">
            <a:avLst/>
          </a:prstGeom>
        </p:spPr>
      </p:pic>
    </p:spTree>
    <p:extLst>
      <p:ext uri="{BB962C8B-B14F-4D97-AF65-F5344CB8AC3E}">
        <p14:creationId xmlns:p14="http://schemas.microsoft.com/office/powerpoint/2010/main" val="3491981079"/>
      </p:ext>
    </p:extLst>
  </p:cSld>
  <p:clrMapOvr>
    <a:masterClrMapping/>
  </p:clrMapOvr>
  <mc:AlternateContent xmlns:mc="http://schemas.openxmlformats.org/markup-compatibility/2006">
    <mc:Choice xmlns:p14="http://schemas.microsoft.com/office/powerpoint/2010/main" Requires="p14">
      <p:transition spd="slow" p14:dur="2000" advTm="9043"/>
    </mc:Choice>
    <mc:Fallback>
      <p:transition spd="slow" advTm="9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D4AA5B-B56B-47F2-83B3-E3AA756EC69A}"/>
              </a:ext>
            </a:extLst>
          </p:cNvPr>
          <p:cNvPicPr>
            <a:picLocks noChangeAspect="1"/>
          </p:cNvPicPr>
          <p:nvPr/>
        </p:nvPicPr>
        <p:blipFill>
          <a:blip r:embed="rId4"/>
          <a:stretch>
            <a:fillRect/>
          </a:stretch>
        </p:blipFill>
        <p:spPr>
          <a:xfrm>
            <a:off x="3543300" y="1244546"/>
            <a:ext cx="36804600" cy="30429307"/>
          </a:xfrm>
          <a:prstGeom prst="rect">
            <a:avLst/>
          </a:prstGeom>
        </p:spPr>
      </p:pic>
      <p:pic>
        <p:nvPicPr>
          <p:cNvPr id="9" name="Audio 8">
            <a:hlinkClick r:id="" action="ppaction://media"/>
            <a:extLst>
              <a:ext uri="{FF2B5EF4-FFF2-40B4-BE49-F238E27FC236}">
                <a16:creationId xmlns:a16="http://schemas.microsoft.com/office/drawing/2014/main" id="{560D95BB-359E-48B6-8758-71493BCC2B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129200" y="32156400"/>
            <a:ext cx="609600" cy="609600"/>
          </a:xfrm>
          <a:prstGeom prst="rect">
            <a:avLst/>
          </a:prstGeom>
        </p:spPr>
      </p:pic>
    </p:spTree>
    <p:extLst>
      <p:ext uri="{BB962C8B-B14F-4D97-AF65-F5344CB8AC3E}">
        <p14:creationId xmlns:p14="http://schemas.microsoft.com/office/powerpoint/2010/main" val="1504860129"/>
      </p:ext>
    </p:extLst>
  </p:cSld>
  <p:clrMapOvr>
    <a:masterClrMapping/>
  </p:clrMapOvr>
  <mc:AlternateContent xmlns:mc="http://schemas.openxmlformats.org/markup-compatibility/2006">
    <mc:Choice xmlns:p14="http://schemas.microsoft.com/office/powerpoint/2010/main" Requires="p14">
      <p:transition spd="slow" p14:dur="2000" advTm="96739"/>
    </mc:Choice>
    <mc:Fallback>
      <p:transition spd="slow" advTm="96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0A93F3-8BCF-4DAB-B51E-4097F459EBB3}"/>
              </a:ext>
            </a:extLst>
          </p:cNvPr>
          <p:cNvPicPr>
            <a:picLocks noChangeAspect="1"/>
          </p:cNvPicPr>
          <p:nvPr/>
        </p:nvPicPr>
        <p:blipFill>
          <a:blip r:embed="rId4"/>
          <a:stretch>
            <a:fillRect/>
          </a:stretch>
        </p:blipFill>
        <p:spPr>
          <a:xfrm>
            <a:off x="533400" y="593035"/>
            <a:ext cx="21082247" cy="26289000"/>
          </a:xfrm>
          <a:prstGeom prst="rect">
            <a:avLst/>
          </a:prstGeom>
        </p:spPr>
      </p:pic>
      <p:pic>
        <p:nvPicPr>
          <p:cNvPr id="5" name="Picture 4">
            <a:extLst>
              <a:ext uri="{FF2B5EF4-FFF2-40B4-BE49-F238E27FC236}">
                <a16:creationId xmlns:a16="http://schemas.microsoft.com/office/drawing/2014/main" id="{45674717-AE07-4506-963A-F653FE0AF6B2}"/>
              </a:ext>
            </a:extLst>
          </p:cNvPr>
          <p:cNvPicPr>
            <a:picLocks noChangeAspect="1"/>
          </p:cNvPicPr>
          <p:nvPr/>
        </p:nvPicPr>
        <p:blipFill>
          <a:blip r:embed="rId5"/>
          <a:stretch>
            <a:fillRect/>
          </a:stretch>
        </p:blipFill>
        <p:spPr>
          <a:xfrm>
            <a:off x="21615647" y="593035"/>
            <a:ext cx="21998609" cy="10303565"/>
          </a:xfrm>
          <a:prstGeom prst="rect">
            <a:avLst/>
          </a:prstGeom>
        </p:spPr>
      </p:pic>
      <p:pic>
        <p:nvPicPr>
          <p:cNvPr id="8" name="Audio 7">
            <a:hlinkClick r:id="" action="ppaction://media"/>
            <a:extLst>
              <a:ext uri="{FF2B5EF4-FFF2-40B4-BE49-F238E27FC236}">
                <a16:creationId xmlns:a16="http://schemas.microsoft.com/office/drawing/2014/main" id="{498A0B03-2DD0-453B-B42E-E699B902779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3129200" y="32156400"/>
            <a:ext cx="609600" cy="609600"/>
          </a:xfrm>
          <a:prstGeom prst="rect">
            <a:avLst/>
          </a:prstGeom>
        </p:spPr>
      </p:pic>
    </p:spTree>
    <p:extLst>
      <p:ext uri="{BB962C8B-B14F-4D97-AF65-F5344CB8AC3E}">
        <p14:creationId xmlns:p14="http://schemas.microsoft.com/office/powerpoint/2010/main" val="1764607249"/>
      </p:ext>
    </p:extLst>
  </p:cSld>
  <p:clrMapOvr>
    <a:masterClrMapping/>
  </p:clrMapOvr>
  <mc:AlternateContent xmlns:mc="http://schemas.openxmlformats.org/markup-compatibility/2006">
    <mc:Choice xmlns:p14="http://schemas.microsoft.com/office/powerpoint/2010/main" Requires="p14">
      <p:transition spd="slow" p14:dur="2000" advTm="62665"/>
    </mc:Choice>
    <mc:Fallback>
      <p:transition spd="slow" advTm="62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980801-D7E3-4889-AB01-02D9B48E6620}"/>
              </a:ext>
            </a:extLst>
          </p:cNvPr>
          <p:cNvPicPr>
            <a:picLocks noChangeAspect="1"/>
          </p:cNvPicPr>
          <p:nvPr/>
        </p:nvPicPr>
        <p:blipFill>
          <a:blip r:embed="rId4"/>
          <a:stretch>
            <a:fillRect/>
          </a:stretch>
        </p:blipFill>
        <p:spPr>
          <a:xfrm>
            <a:off x="9791700" y="609600"/>
            <a:ext cx="24307800" cy="31699200"/>
          </a:xfrm>
          <a:prstGeom prst="rect">
            <a:avLst/>
          </a:prstGeom>
        </p:spPr>
      </p:pic>
      <p:pic>
        <p:nvPicPr>
          <p:cNvPr id="6" name="Audio 5">
            <a:hlinkClick r:id="" action="ppaction://media"/>
            <a:extLst>
              <a:ext uri="{FF2B5EF4-FFF2-40B4-BE49-F238E27FC236}">
                <a16:creationId xmlns:a16="http://schemas.microsoft.com/office/drawing/2014/main" id="{565C0136-6182-48BF-9D3B-E9947F0797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129200" y="32156400"/>
            <a:ext cx="609600" cy="609600"/>
          </a:xfrm>
          <a:prstGeom prst="rect">
            <a:avLst/>
          </a:prstGeom>
        </p:spPr>
      </p:pic>
    </p:spTree>
    <p:extLst>
      <p:ext uri="{BB962C8B-B14F-4D97-AF65-F5344CB8AC3E}">
        <p14:creationId xmlns:p14="http://schemas.microsoft.com/office/powerpoint/2010/main" val="3067951510"/>
      </p:ext>
    </p:extLst>
  </p:cSld>
  <p:clrMapOvr>
    <a:masterClrMapping/>
  </p:clrMapOvr>
  <mc:AlternateContent xmlns:mc="http://schemas.openxmlformats.org/markup-compatibility/2006">
    <mc:Choice xmlns:p14="http://schemas.microsoft.com/office/powerpoint/2010/main" Requires="p14">
      <p:transition spd="slow" p14:dur="2000" advTm="79611"/>
    </mc:Choice>
    <mc:Fallback>
      <p:transition spd="slow" advTm="796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9A90EA-778C-4EB5-BB8B-18B1599A029E}"/>
              </a:ext>
            </a:extLst>
          </p:cNvPr>
          <p:cNvPicPr>
            <a:picLocks noChangeAspect="1"/>
          </p:cNvPicPr>
          <p:nvPr/>
        </p:nvPicPr>
        <p:blipFill>
          <a:blip r:embed="rId4"/>
          <a:stretch>
            <a:fillRect/>
          </a:stretch>
        </p:blipFill>
        <p:spPr>
          <a:xfrm>
            <a:off x="12149414" y="60719"/>
            <a:ext cx="19592371" cy="32796962"/>
          </a:xfrm>
          <a:prstGeom prst="rect">
            <a:avLst/>
          </a:prstGeom>
        </p:spPr>
      </p:pic>
      <p:pic>
        <p:nvPicPr>
          <p:cNvPr id="6" name="Audio 5">
            <a:hlinkClick r:id="" action="ppaction://media"/>
            <a:extLst>
              <a:ext uri="{FF2B5EF4-FFF2-40B4-BE49-F238E27FC236}">
                <a16:creationId xmlns:a16="http://schemas.microsoft.com/office/drawing/2014/main" id="{46CA26C5-3FDD-454A-BD78-68BAE48B71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129200" y="32156400"/>
            <a:ext cx="609600" cy="609600"/>
          </a:xfrm>
          <a:prstGeom prst="rect">
            <a:avLst/>
          </a:prstGeom>
        </p:spPr>
      </p:pic>
    </p:spTree>
    <p:extLst>
      <p:ext uri="{BB962C8B-B14F-4D97-AF65-F5344CB8AC3E}">
        <p14:creationId xmlns:p14="http://schemas.microsoft.com/office/powerpoint/2010/main" val="2159687244"/>
      </p:ext>
    </p:extLst>
  </p:cSld>
  <p:clrMapOvr>
    <a:masterClrMapping/>
  </p:clrMapOvr>
  <mc:AlternateContent xmlns:mc="http://schemas.openxmlformats.org/markup-compatibility/2006">
    <mc:Choice xmlns:p14="http://schemas.microsoft.com/office/powerpoint/2010/main" Requires="p14">
      <p:transition spd="slow" p14:dur="2000" advTm="78712"/>
    </mc:Choice>
    <mc:Fallback>
      <p:transition spd="slow" advTm="787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C77240-A0F8-4DEB-A8B3-E2FE8B5DC2A9}"/>
              </a:ext>
            </a:extLst>
          </p:cNvPr>
          <p:cNvPicPr>
            <a:picLocks noChangeAspect="1"/>
          </p:cNvPicPr>
          <p:nvPr/>
        </p:nvPicPr>
        <p:blipFill>
          <a:blip r:embed="rId4"/>
          <a:stretch>
            <a:fillRect/>
          </a:stretch>
        </p:blipFill>
        <p:spPr>
          <a:xfrm>
            <a:off x="5350725" y="1327168"/>
            <a:ext cx="33189750" cy="30264063"/>
          </a:xfrm>
          <a:prstGeom prst="rect">
            <a:avLst/>
          </a:prstGeom>
        </p:spPr>
      </p:pic>
      <p:pic>
        <p:nvPicPr>
          <p:cNvPr id="6" name="Audio 5">
            <a:hlinkClick r:id="" action="ppaction://media"/>
            <a:extLst>
              <a:ext uri="{FF2B5EF4-FFF2-40B4-BE49-F238E27FC236}">
                <a16:creationId xmlns:a16="http://schemas.microsoft.com/office/drawing/2014/main" id="{9ED3E3D9-6747-4171-BA7A-AB9CCA7ACE3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129200" y="32156400"/>
            <a:ext cx="609600" cy="609600"/>
          </a:xfrm>
          <a:prstGeom prst="rect">
            <a:avLst/>
          </a:prstGeom>
        </p:spPr>
      </p:pic>
    </p:spTree>
    <p:extLst>
      <p:ext uri="{BB962C8B-B14F-4D97-AF65-F5344CB8AC3E}">
        <p14:creationId xmlns:p14="http://schemas.microsoft.com/office/powerpoint/2010/main" val="1296241636"/>
      </p:ext>
    </p:extLst>
  </p:cSld>
  <p:clrMapOvr>
    <a:masterClrMapping/>
  </p:clrMapOvr>
  <mc:AlternateContent xmlns:mc="http://schemas.openxmlformats.org/markup-compatibility/2006">
    <mc:Choice xmlns:p14="http://schemas.microsoft.com/office/powerpoint/2010/main" Requires="p14">
      <p:transition spd="slow" p14:dur="2000" advTm="87536"/>
    </mc:Choice>
    <mc:Fallback>
      <p:transition spd="slow" advTm="87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56892</TotalTime>
  <Words>1125</Words>
  <Application>Microsoft Office PowerPoint</Application>
  <PresentationFormat>Custom</PresentationFormat>
  <Paragraphs>50</Paragraphs>
  <Slides>6</Slides>
  <Notes>1</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Big Caslon</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Dooley</dc:creator>
  <cp:lastModifiedBy>Judson Upchurch</cp:lastModifiedBy>
  <cp:revision>762</cp:revision>
  <cp:lastPrinted>2016-04-07T21:28:35Z</cp:lastPrinted>
  <dcterms:created xsi:type="dcterms:W3CDTF">2012-09-02T21:29:18Z</dcterms:created>
  <dcterms:modified xsi:type="dcterms:W3CDTF">2022-03-18T20:29:44Z</dcterms:modified>
</cp:coreProperties>
</file>